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slideLayouts/slideLayout23.xml" ContentType="application/vnd.openxmlformats-officedocument.presentationml.slideLayout+xml"/>
  <Override PartName="/ppt/theme/theme2.xml" ContentType="application/vnd.openxmlformats-officedocument.theme+xml"/>
  <Override PartName="/ppt/tags/tag10.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899" r:id="rId4"/>
    <p:sldMasterId id="2147483914" r:id="rId5"/>
  </p:sldMasterIdLst>
  <p:notesMasterIdLst>
    <p:notesMasterId r:id="rId28"/>
  </p:notesMasterIdLst>
  <p:handoutMasterIdLst>
    <p:handoutMasterId r:id="rId29"/>
  </p:handoutMasterIdLst>
  <p:sldIdLst>
    <p:sldId id="1043" r:id="rId6"/>
    <p:sldId id="1058" r:id="rId7"/>
    <p:sldId id="1033" r:id="rId8"/>
    <p:sldId id="1054" r:id="rId9"/>
    <p:sldId id="1066" r:id="rId10"/>
    <p:sldId id="276" r:id="rId11"/>
    <p:sldId id="1059" r:id="rId12"/>
    <p:sldId id="1074" r:id="rId13"/>
    <p:sldId id="1050" r:id="rId14"/>
    <p:sldId id="1060" r:id="rId15"/>
    <p:sldId id="1051" r:id="rId16"/>
    <p:sldId id="1061" r:id="rId17"/>
    <p:sldId id="1053" r:id="rId18"/>
    <p:sldId id="1056" r:id="rId19"/>
    <p:sldId id="1057" r:id="rId20"/>
    <p:sldId id="1055" r:id="rId21"/>
    <p:sldId id="1064" r:id="rId22"/>
    <p:sldId id="1062" r:id="rId23"/>
    <p:sldId id="1052" r:id="rId24"/>
    <p:sldId id="1065" r:id="rId25"/>
    <p:sldId id="1063" r:id="rId26"/>
    <p:sldId id="1041" r:id="rId27"/>
  </p:sldIdLst>
  <p:sldSz cx="12192000" cy="6858000"/>
  <p:notesSz cx="6858000" cy="9144000"/>
  <p:embeddedFontLst>
    <p:embeddedFont>
      <p:font typeface="Consolas" panose="020B0609020204030204" pitchFamily="49" charset="0"/>
      <p:regular r:id="rId30"/>
      <p:bold r:id="rId31"/>
      <p:italic r:id="rId32"/>
      <p:boldItalic r:id="rId33"/>
    </p:embeddedFont>
    <p:embeddedFont>
      <p:font typeface="Ubuntu" panose="020B0504030602030204" pitchFamily="34" charset="0"/>
      <p:regular r:id="rId34"/>
      <p:bold r:id="rId35"/>
      <p:italic r:id="rId36"/>
      <p:boldItalic r:id="rId37"/>
    </p:embeddedFont>
    <p:embeddedFont>
      <p:font typeface="Ubuntu Light" panose="020B0304030602030204" pitchFamily="34" charset="0"/>
      <p:regular r:id="rId38"/>
      <p:italic r:id="rId39"/>
    </p:embeddedFont>
    <p:embeddedFont>
      <p:font typeface="Ubuntu Medium" panose="020B0604030602030204" pitchFamily="34" charset="0"/>
      <p:regular r:id="rId40"/>
    </p:embeddedFont>
  </p:embeddedFontLst>
  <p:custDataLst>
    <p:tags r:id="rId41"/>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A80"/>
    <a:srgbClr val="12ABDB"/>
    <a:srgbClr val="2B0A3D"/>
    <a:srgbClr val="A6A6A6"/>
    <a:srgbClr val="57CF80"/>
    <a:srgbClr val="E30021"/>
    <a:srgbClr val="007D74"/>
    <a:srgbClr val="590A42"/>
    <a:srgbClr val="BA2980"/>
    <a:srgbClr val="2EA6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112FB-7A3D-42E9-8E7A-56DD18814E86}" v="1" dt="2022-04-12T07:00:02.8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1" autoAdjust="0"/>
    <p:restoredTop sz="95789" autoAdjust="0"/>
  </p:normalViewPr>
  <p:slideViewPr>
    <p:cSldViewPr>
      <p:cViewPr varScale="1">
        <p:scale>
          <a:sx n="87" d="100"/>
          <a:sy n="87" d="100"/>
        </p:scale>
        <p:origin x="437" y="48"/>
      </p:cViewPr>
      <p:guideLst>
        <p:guide orient="horz" pos="2341"/>
        <p:guide pos="3840"/>
      </p:guideLst>
    </p:cSldViewPr>
  </p:slideViewPr>
  <p:outlineViewPr>
    <p:cViewPr>
      <p:scale>
        <a:sx n="33" d="100"/>
        <a:sy n="33" d="100"/>
      </p:scale>
      <p:origin x="0" y="-1110"/>
    </p:cViewPr>
  </p:outlineViewPr>
  <p:notesTextViewPr>
    <p:cViewPr>
      <p:scale>
        <a:sx n="3" d="2"/>
        <a:sy n="3" d="2"/>
      </p:scale>
      <p:origin x="0" y="0"/>
    </p:cViewPr>
  </p:notesTextViewPr>
  <p:sorterViewPr>
    <p:cViewPr varScale="1">
      <p:scale>
        <a:sx n="1" d="1"/>
        <a:sy n="1" d="1"/>
      </p:scale>
      <p:origin x="0" y="0"/>
    </p:cViewPr>
  </p:sorterViewPr>
  <p:notesViewPr>
    <p:cSldViewPr>
      <p:cViewPr varScale="1">
        <p:scale>
          <a:sx n="112" d="100"/>
          <a:sy n="112" d="100"/>
        </p:scale>
        <p:origin x="295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font" Target="fonts/font10.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4.fntdata"/><Relationship Id="rId38" Type="http://schemas.openxmlformats.org/officeDocument/2006/relationships/font" Target="fonts/font9.fntdata"/><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41"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36" Type="http://schemas.openxmlformats.org/officeDocument/2006/relationships/font" Target="fonts/font7.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dirty="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12/04/2022</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12/04/2022</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2.png"/><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hyperlink" Target="http://www.linkedin.com/company/capgemini" TargetMode="External"/><Relationship Id="rId1" Type="http://schemas.openxmlformats.org/officeDocument/2006/relationships/slideMaster" Target="../slideMasters/slideMaster1.xml"/><Relationship Id="rId6" Type="http://schemas.openxmlformats.org/officeDocument/2006/relationships/hyperlink" Target="http://www.twitter.com/capgemini" TargetMode="External"/><Relationship Id="rId11" Type="http://schemas.openxmlformats.org/officeDocument/2006/relationships/image" Target="../media/image12.png"/><Relationship Id="rId5" Type="http://schemas.openxmlformats.org/officeDocument/2006/relationships/image" Target="../media/image9.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hyperlink" Target="http://www.youtube.com/capgeminimedia" TargetMode="External"/><Relationship Id="rId3" Type="http://schemas.openxmlformats.org/officeDocument/2006/relationships/tags" Target="../tags/tag8.xml"/><Relationship Id="rId7" Type="http://schemas.openxmlformats.org/officeDocument/2006/relationships/hyperlink" Target="http://www.linkedin.com/company/capgemini" TargetMode="External"/><Relationship Id="rId12" Type="http://schemas.openxmlformats.org/officeDocument/2006/relationships/image" Target="../media/image10.png"/><Relationship Id="rId17" Type="http://schemas.openxmlformats.org/officeDocument/2006/relationships/image" Target="../media/image2.png"/><Relationship Id="rId2" Type="http://schemas.openxmlformats.org/officeDocument/2006/relationships/tags" Target="../tags/tag7.xml"/><Relationship Id="rId16" Type="http://schemas.openxmlformats.org/officeDocument/2006/relationships/image" Target="../media/image12.png"/><Relationship Id="rId1" Type="http://schemas.openxmlformats.org/officeDocument/2006/relationships/tags" Target="../tags/tag6.xml"/><Relationship Id="rId6" Type="http://schemas.openxmlformats.org/officeDocument/2006/relationships/image" Target="../media/image14.png"/><Relationship Id="rId11" Type="http://schemas.openxmlformats.org/officeDocument/2006/relationships/hyperlink" Target="http://www.twitter.com/capgemini" TargetMode="External"/><Relationship Id="rId5" Type="http://schemas.openxmlformats.org/officeDocument/2006/relationships/slideMaster" Target="../slideMasters/slideMaster1.xml"/><Relationship Id="rId15" Type="http://schemas.openxmlformats.org/officeDocument/2006/relationships/hyperlink" Target="http://www.facebook.com/capgemini" TargetMode="External"/><Relationship Id="rId10" Type="http://schemas.openxmlformats.org/officeDocument/2006/relationships/image" Target="../media/image9.png"/><Relationship Id="rId4" Type="http://schemas.openxmlformats.org/officeDocument/2006/relationships/tags" Target="../tags/tag9.xml"/><Relationship Id="rId9" Type="http://schemas.openxmlformats.org/officeDocument/2006/relationships/hyperlink" Target="http://www.slideshare.net/capgemini" TargetMode="External"/><Relationship Id="rId1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Diapositive de titre">
    <p:bg>
      <p:bgPr>
        <a:solidFill>
          <a:schemeClr val="accent4"/>
        </a:solidFill>
        <a:effectLst/>
      </p:bgPr>
    </p:bg>
    <p:spTree>
      <p:nvGrpSpPr>
        <p:cNvPr id="1" name=""/>
        <p:cNvGrpSpPr/>
        <p:nvPr/>
      </p:nvGrpSpPr>
      <p:grpSpPr>
        <a:xfrm>
          <a:off x="0" y="0"/>
          <a:ext cx="0" cy="0"/>
          <a:chOff x="0" y="0"/>
          <a:chExt cx="0" cy="0"/>
        </a:xfrm>
      </p:grpSpPr>
      <p:sp>
        <p:nvSpPr>
          <p:cNvPr id="15" name="Graphic 13">
            <a:extLst>
              <a:ext uri="{FF2B5EF4-FFF2-40B4-BE49-F238E27FC236}">
                <a16:creationId xmlns:a16="http://schemas.microsoft.com/office/drawing/2014/main" id="{5D1B5F70-39A3-4E01-8EEB-A624F6527260}"/>
              </a:ext>
            </a:extLst>
          </p:cNvPr>
          <p:cNvSpPr>
            <a:spLocks noChangeAspect="1"/>
          </p:cNvSpPr>
          <p:nvPr/>
        </p:nvSpPr>
        <p:spPr>
          <a:xfrm>
            <a:off x="263352" y="908720"/>
            <a:ext cx="10199251" cy="6192688"/>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9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B290AA58-6524-4A50-851C-8EA6E75AA5E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55116" y="260648"/>
            <a:ext cx="3024000" cy="1226177"/>
          </a:xfrm>
          <a:prstGeom prst="rect">
            <a:avLst/>
          </a:prstGeom>
        </p:spPr>
      </p:pic>
    </p:spTree>
    <p:extLst>
      <p:ext uri="{BB962C8B-B14F-4D97-AF65-F5344CB8AC3E}">
        <p14:creationId xmlns:p14="http://schemas.microsoft.com/office/powerpoint/2010/main" val="240241154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05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057535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re seul">
    <p:bg>
      <p:bgPr>
        <a:solidFill>
          <a:schemeClr val="accent4"/>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3075"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Espace réservé du texte 9">
            <a:extLst>
              <a:ext uri="{FF2B5EF4-FFF2-40B4-BE49-F238E27FC236}">
                <a16:creationId xmlns:a16="http://schemas.microsoft.com/office/drawing/2014/main"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5E6BB52B-0C5D-4023-89D5-282E9A520223}"/>
              </a:ext>
            </a:extLst>
          </p:cNvPr>
          <p:cNvSpPr>
            <a:spLocks noGrp="1"/>
          </p:cNvSpPr>
          <p:nvPr>
            <p:ph type="title"/>
          </p:nvPr>
        </p:nvSpPr>
        <p:spPr/>
        <p:txBody>
          <a:bodyPr/>
          <a:lstStyle>
            <a:lvl1pPr>
              <a:defRPr>
                <a:solidFill>
                  <a:schemeClr val="bg1"/>
                </a:solidFill>
              </a:defRPr>
            </a:lvl1pPr>
          </a:lstStyle>
          <a:p>
            <a:r>
              <a:rPr lang="en-US"/>
              <a:t>Click to edit Master title style</a:t>
            </a:r>
            <a:endParaRPr lang="de-DE" dirty="0"/>
          </a:p>
        </p:txBody>
      </p:sp>
    </p:spTree>
    <p:extLst>
      <p:ext uri="{BB962C8B-B14F-4D97-AF65-F5344CB8AC3E}">
        <p14:creationId xmlns:p14="http://schemas.microsoft.com/office/powerpoint/2010/main" val="3576656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light Grey">
    <p:bg>
      <p:bgPr>
        <a:solidFill>
          <a:schemeClr val="bg2"/>
        </a:soli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099"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Espace réservé du texte 8">
            <a:extLst>
              <a:ext uri="{FF2B5EF4-FFF2-40B4-BE49-F238E27FC236}">
                <a16:creationId xmlns:a16="http://schemas.microsoft.com/office/drawing/2014/main"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0C89E73A-8AF6-4995-85C4-948312F9A282}"/>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42192420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dirty="0"/>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dirty="0"/>
              <a:t>INSERT A LABEL/ALBEIT</a:t>
            </a:r>
          </a:p>
        </p:txBody>
      </p:sp>
    </p:spTree>
    <p:extLst>
      <p:ext uri="{BB962C8B-B14F-4D97-AF65-F5344CB8AC3E}">
        <p14:creationId xmlns:p14="http://schemas.microsoft.com/office/powerpoint/2010/main" val="331047182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dirty="0"/>
              <a:t>Click icon to add picture and arrange the picture in the background</a:t>
            </a:r>
            <a:endParaRPr lang="en-GB" dirty="0"/>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1766735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Large title &amp; large RH image 1">
    <p:bg>
      <p:bgPr>
        <a:solidFill>
          <a:schemeClr val="accent4"/>
        </a:soli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586E72C-F96D-4BE1-996B-39A71EA977D3}"/>
              </a:ext>
            </a:extLst>
          </p:cNvPr>
          <p:cNvSpPr>
            <a:spLocks noGrp="1"/>
          </p:cNvSpPr>
          <p:nvPr>
            <p:ph type="pic" sz="quarter" idx="10"/>
          </p:nvPr>
        </p:nvSpPr>
        <p:spPr>
          <a:xfrm>
            <a:off x="5128004" y="0"/>
            <a:ext cx="7063996" cy="6858000"/>
          </a:xfrm>
          <a:custGeom>
            <a:avLst/>
            <a:gdLst>
              <a:gd name="connsiteX0" fmla="*/ 6658543 w 7063996"/>
              <a:gd name="connsiteY0" fmla="*/ 205058 h 6858000"/>
              <a:gd name="connsiteX1" fmla="*/ 6434159 w 7063996"/>
              <a:gd name="connsiteY1" fmla="*/ 436971 h 6858000"/>
              <a:gd name="connsiteX2" fmla="*/ 6511887 w 7063996"/>
              <a:gd name="connsiteY2" fmla="*/ 551459 h 6858000"/>
              <a:gd name="connsiteX3" fmla="*/ 6591081 w 7063996"/>
              <a:gd name="connsiteY3" fmla="*/ 552927 h 6858000"/>
              <a:gd name="connsiteX4" fmla="*/ 6623162 w 7063996"/>
              <a:gd name="connsiteY4" fmla="*/ 536965 h 6858000"/>
              <a:gd name="connsiteX5" fmla="*/ 6649544 w 7063996"/>
              <a:gd name="connsiteY5" fmla="*/ 513474 h 6858000"/>
              <a:gd name="connsiteX6" fmla="*/ 6642500 w 7063996"/>
              <a:gd name="connsiteY6" fmla="*/ 536398 h 6858000"/>
              <a:gd name="connsiteX7" fmla="*/ 6577699 w 7063996"/>
              <a:gd name="connsiteY7" fmla="*/ 579359 h 6858000"/>
              <a:gd name="connsiteX8" fmla="*/ 6631998 w 7063996"/>
              <a:gd name="connsiteY8" fmla="*/ 594046 h 6858000"/>
              <a:gd name="connsiteX9" fmla="*/ 6761140 w 7063996"/>
              <a:gd name="connsiteY9" fmla="*/ 551453 h 6858000"/>
              <a:gd name="connsiteX10" fmla="*/ 6696569 w 7063996"/>
              <a:gd name="connsiteY10" fmla="*/ 494172 h 6858000"/>
              <a:gd name="connsiteX11" fmla="*/ 6761140 w 7063996"/>
              <a:gd name="connsiteY11" fmla="*/ 525016 h 6858000"/>
              <a:gd name="connsiteX12" fmla="*/ 6846372 w 7063996"/>
              <a:gd name="connsiteY12" fmla="*/ 467391 h 6858000"/>
              <a:gd name="connsiteX13" fmla="*/ 6853587 w 7063996"/>
              <a:gd name="connsiteY13" fmla="*/ 431058 h 6858000"/>
              <a:gd name="connsiteX14" fmla="*/ 6853595 w 7063996"/>
              <a:gd name="connsiteY14" fmla="*/ 431100 h 6858000"/>
              <a:gd name="connsiteX15" fmla="*/ 6853595 w 7063996"/>
              <a:gd name="connsiteY15" fmla="*/ 431017 h 6858000"/>
              <a:gd name="connsiteX16" fmla="*/ 6853595 w 7063996"/>
              <a:gd name="connsiteY16" fmla="*/ 428164 h 6858000"/>
              <a:gd name="connsiteX17" fmla="*/ 6781734 w 7063996"/>
              <a:gd name="connsiteY17" fmla="*/ 279916 h 6858000"/>
              <a:gd name="connsiteX18" fmla="*/ 6668809 w 7063996"/>
              <a:gd name="connsiteY18" fmla="*/ 209461 h 6858000"/>
              <a:gd name="connsiteX19" fmla="*/ 6658543 w 7063996"/>
              <a:gd name="connsiteY19" fmla="*/ 205058 h 6858000"/>
              <a:gd name="connsiteX20" fmla="*/ 0 w 7063996"/>
              <a:gd name="connsiteY20" fmla="*/ 0 h 6858000"/>
              <a:gd name="connsiteX21" fmla="*/ 7063996 w 7063996"/>
              <a:gd name="connsiteY21" fmla="*/ 0 h 6858000"/>
              <a:gd name="connsiteX22" fmla="*/ 7063996 w 7063996"/>
              <a:gd name="connsiteY22" fmla="*/ 6858000 h 6858000"/>
              <a:gd name="connsiteX23" fmla="*/ 0 w 7063996"/>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63996" h="6858000">
                <a:moveTo>
                  <a:pt x="6658543" y="205058"/>
                </a:moveTo>
                <a:cubicBezTo>
                  <a:pt x="6608680" y="265238"/>
                  <a:pt x="6434159" y="310740"/>
                  <a:pt x="6434159" y="436971"/>
                </a:cubicBezTo>
                <a:cubicBezTo>
                  <a:pt x="6434159" y="486876"/>
                  <a:pt x="6464957" y="533846"/>
                  <a:pt x="6511887" y="551459"/>
                </a:cubicBezTo>
                <a:cubicBezTo>
                  <a:pt x="6538285" y="561734"/>
                  <a:pt x="6564683" y="561734"/>
                  <a:pt x="6591081" y="552927"/>
                </a:cubicBezTo>
                <a:cubicBezTo>
                  <a:pt x="6602814" y="549258"/>
                  <a:pt x="6613446" y="543753"/>
                  <a:pt x="6623162" y="536965"/>
                </a:cubicBezTo>
                <a:lnTo>
                  <a:pt x="6649544" y="513474"/>
                </a:lnTo>
                <a:lnTo>
                  <a:pt x="6642500" y="536398"/>
                </a:lnTo>
                <a:cubicBezTo>
                  <a:pt x="6630805" y="558154"/>
                  <a:pt x="6606316" y="574953"/>
                  <a:pt x="6577699" y="579359"/>
                </a:cubicBezTo>
                <a:cubicBezTo>
                  <a:pt x="6586504" y="588171"/>
                  <a:pt x="6607050" y="594046"/>
                  <a:pt x="6631998" y="594046"/>
                </a:cubicBezTo>
                <a:cubicBezTo>
                  <a:pt x="6677491" y="594046"/>
                  <a:pt x="6733257" y="580827"/>
                  <a:pt x="6761140" y="551453"/>
                </a:cubicBezTo>
                <a:cubicBezTo>
                  <a:pt x="6722985" y="552921"/>
                  <a:pt x="6698037" y="527953"/>
                  <a:pt x="6696569" y="494172"/>
                </a:cubicBezTo>
                <a:cubicBezTo>
                  <a:pt x="6714179" y="516203"/>
                  <a:pt x="6736192" y="525016"/>
                  <a:pt x="6761140" y="525016"/>
                </a:cubicBezTo>
                <a:cubicBezTo>
                  <a:pt x="6799663" y="525016"/>
                  <a:pt x="6832407" y="501057"/>
                  <a:pt x="6846372" y="467391"/>
                </a:cubicBezTo>
                <a:lnTo>
                  <a:pt x="6853587" y="431058"/>
                </a:lnTo>
                <a:lnTo>
                  <a:pt x="6853595" y="431100"/>
                </a:lnTo>
                <a:lnTo>
                  <a:pt x="6853595" y="431017"/>
                </a:lnTo>
                <a:lnTo>
                  <a:pt x="6853595" y="428164"/>
                </a:lnTo>
                <a:cubicBezTo>
                  <a:pt x="6853595" y="369452"/>
                  <a:pt x="6824264" y="319547"/>
                  <a:pt x="6781734" y="279916"/>
                </a:cubicBezTo>
                <a:cubicBezTo>
                  <a:pt x="6749469" y="249092"/>
                  <a:pt x="6709872" y="227075"/>
                  <a:pt x="6668809" y="209461"/>
                </a:cubicBezTo>
                <a:cubicBezTo>
                  <a:pt x="6665875" y="207994"/>
                  <a:pt x="6662942" y="206526"/>
                  <a:pt x="6658543" y="205058"/>
                </a:cubicBezTo>
                <a:close/>
                <a:moveTo>
                  <a:pt x="0" y="0"/>
                </a:moveTo>
                <a:lnTo>
                  <a:pt x="7063996" y="0"/>
                </a:lnTo>
                <a:lnTo>
                  <a:pt x="7063996"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en-US"/>
              <a:t>Click icon to add picture</a:t>
            </a:r>
            <a:endParaRPr lang="en-GB" dirty="0"/>
          </a:p>
        </p:txBody>
      </p:sp>
      <p:sp>
        <p:nvSpPr>
          <p:cNvPr id="2" name="Title">
            <a:extLst>
              <a:ext uri="{FF2B5EF4-FFF2-40B4-BE49-F238E27FC236}">
                <a16:creationId xmlns:a16="http://schemas.microsoft.com/office/drawing/2014/main" id="{1B342561-1DD2-4DA7-BA2A-C8E3856FE9BB}"/>
              </a:ext>
            </a:extLst>
          </p:cNvPr>
          <p:cNvSpPr>
            <a:spLocks noGrp="1"/>
          </p:cNvSpPr>
          <p:nvPr>
            <p:ph type="title"/>
          </p:nvPr>
        </p:nvSpPr>
        <p:spPr>
          <a:xfrm>
            <a:off x="404813" y="692696"/>
            <a:ext cx="4562476" cy="2421466"/>
          </a:xfrm>
        </p:spPr>
        <p:txBody>
          <a:bodyPr vert="horz" lIns="72000" tIns="0" rIns="0" bIns="0" rtlCol="0" anchor="b">
            <a:noAutofit/>
          </a:bodyPr>
          <a:lstStyle>
            <a:lvl1pPr>
              <a:lnSpc>
                <a:spcPct val="80000"/>
              </a:lnSpc>
              <a:defRPr lang="en-GB" sz="5400">
                <a:solidFill>
                  <a:schemeClr val="bg1"/>
                </a:solidFill>
              </a:defRPr>
            </a:lvl1pPr>
          </a:lstStyle>
          <a:p>
            <a:pPr lvl="0"/>
            <a:r>
              <a:rPr lang="en-US"/>
              <a:t>Click to edit Master title style</a:t>
            </a:r>
            <a:endParaRPr lang="en-GB" dirty="0"/>
          </a:p>
        </p:txBody>
      </p:sp>
      <p:sp>
        <p:nvSpPr>
          <p:cNvPr id="10" name="Espace réservé du texte 9">
            <a:extLst>
              <a:ext uri="{FF2B5EF4-FFF2-40B4-BE49-F238E27FC236}">
                <a16:creationId xmlns:a16="http://schemas.microsoft.com/office/drawing/2014/main" id="{FC6DF15B-7249-491B-BFB7-9A33784178CD}"/>
              </a:ext>
            </a:extLst>
          </p:cNvPr>
          <p:cNvSpPr>
            <a:spLocks noGrp="1"/>
          </p:cNvSpPr>
          <p:nvPr>
            <p:ph type="body" sz="quarter" idx="12"/>
          </p:nvPr>
        </p:nvSpPr>
        <p:spPr>
          <a:xfrm>
            <a:off x="404813" y="3573040"/>
            <a:ext cx="4395787" cy="2808288"/>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8" name="Picture Placeholder 2"/>
          <p:cNvPicPr>
            <a:picLocks noChangeAspect="1"/>
          </p:cNvPicPr>
          <p:nvPr userDrawn="1"/>
        </p:nvPicPr>
        <p:blipFill>
          <a:blip r:embed="rId2" cstate="print">
            <a:extLst>
              <a:ext uri="{28A0092B-C50C-407E-A947-70E740481C1C}">
                <a14:useLocalDpi xmlns:a14="http://schemas.microsoft.com/office/drawing/2010/main" val="0"/>
              </a:ext>
            </a:extLst>
          </a:blip>
          <a:srcRect l="15664" r="15664"/>
          <a:stretch>
            <a:fillRect/>
          </a:stretch>
        </p:blipFill>
        <p:spPr>
          <a:xfrm>
            <a:off x="5128004" y="0"/>
            <a:ext cx="7063996" cy="6858000"/>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24000" y="-1525571"/>
            <a:ext cx="9688651" cy="6858000"/>
          </a:xfrm>
          <a:prstGeom prst="rect">
            <a:avLst/>
          </a:prstGeom>
        </p:spPr>
      </p:pic>
      <p:grpSp>
        <p:nvGrpSpPr>
          <p:cNvPr id="9"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1"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2"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3" name="Picture 2"/>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05817" y="373324"/>
            <a:ext cx="1092783" cy="494499"/>
          </a:xfrm>
          <a:prstGeom prst="rect">
            <a:avLst/>
          </a:prstGeom>
        </p:spPr>
      </p:pic>
    </p:spTree>
    <p:extLst>
      <p:ext uri="{BB962C8B-B14F-4D97-AF65-F5344CB8AC3E}">
        <p14:creationId xmlns:p14="http://schemas.microsoft.com/office/powerpoint/2010/main" val="3384314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urple">
    <p:bg>
      <p:bgPr>
        <a:solidFill>
          <a:srgbClr val="2B0A3D"/>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0897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bg>
      <p:bgPr>
        <a:solidFill>
          <a:schemeClr val="bg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1EB2D5A7-8ABD-41FC-934A-8D0E9E07B98D}"/>
              </a:ext>
            </a:extLst>
          </p:cNvPr>
          <p:cNvSpPr>
            <a:spLocks noGrp="1"/>
          </p:cNvSpPr>
          <p:nvPr>
            <p:ph type="pic" sz="quarter" idx="13" hasCustomPrompt="1"/>
          </p:nvPr>
        </p:nvSpPr>
        <p:spPr>
          <a:xfrm>
            <a:off x="0" y="0"/>
            <a:ext cx="12192000" cy="6858000"/>
          </a:xfrm>
          <a:custGeom>
            <a:avLst/>
            <a:gdLst>
              <a:gd name="connsiteX0" fmla="*/ 11904137 w 12192000"/>
              <a:gd name="connsiteY0" fmla="*/ 374761 h 6858000"/>
              <a:gd name="connsiteX1" fmla="*/ 11851113 w 12192000"/>
              <a:gd name="connsiteY1" fmla="*/ 409256 h 6858000"/>
              <a:gd name="connsiteX2" fmla="*/ 11813853 w 12192000"/>
              <a:gd name="connsiteY2" fmla="*/ 476806 h 6858000"/>
              <a:gd name="connsiteX3" fmla="*/ 11772294 w 12192000"/>
              <a:gd name="connsiteY3" fmla="*/ 537171 h 6858000"/>
              <a:gd name="connsiteX4" fmla="*/ 11703507 w 12192000"/>
              <a:gd name="connsiteY4" fmla="*/ 580289 h 6858000"/>
              <a:gd name="connsiteX5" fmla="*/ 11747932 w 12192000"/>
              <a:gd name="connsiteY5" fmla="*/ 591787 h 6858000"/>
              <a:gd name="connsiteX6" fmla="*/ 11796656 w 12192000"/>
              <a:gd name="connsiteY6" fmla="*/ 587475 h 6858000"/>
              <a:gd name="connsiteX7" fmla="*/ 11879774 w 12192000"/>
              <a:gd name="connsiteY7" fmla="*/ 551544 h 6858000"/>
              <a:gd name="connsiteX8" fmla="*/ 11816719 w 12192000"/>
              <a:gd name="connsiteY8" fmla="*/ 494054 h 6858000"/>
              <a:gd name="connsiteX9" fmla="*/ 11904137 w 12192000"/>
              <a:gd name="connsiteY9" fmla="*/ 521361 h 6858000"/>
              <a:gd name="connsiteX10" fmla="*/ 11965759 w 12192000"/>
              <a:gd name="connsiteY10" fmla="*/ 460997 h 6858000"/>
              <a:gd name="connsiteX11" fmla="*/ 11964326 w 12192000"/>
              <a:gd name="connsiteY11" fmla="*/ 404944 h 6858000"/>
              <a:gd name="connsiteX12" fmla="*/ 11904137 w 12192000"/>
              <a:gd name="connsiteY12" fmla="*/ 374761 h 6858000"/>
              <a:gd name="connsiteX13" fmla="*/ 11779497 w 12192000"/>
              <a:gd name="connsiteY13" fmla="*/ 210928 h 6858000"/>
              <a:gd name="connsiteX14" fmla="*/ 11559747 w 12192000"/>
              <a:gd name="connsiteY14" fmla="*/ 439472 h 6858000"/>
              <a:gd name="connsiteX15" fmla="*/ 11635870 w 12192000"/>
              <a:gd name="connsiteY15" fmla="*/ 550150 h 6858000"/>
              <a:gd name="connsiteX16" fmla="*/ 11720610 w 12192000"/>
              <a:gd name="connsiteY16" fmla="*/ 545838 h 6858000"/>
              <a:gd name="connsiteX17" fmla="*/ 11780933 w 12192000"/>
              <a:gd name="connsiteY17" fmla="*/ 489780 h 6858000"/>
              <a:gd name="connsiteX18" fmla="*/ 11826894 w 12192000"/>
              <a:gd name="connsiteY18" fmla="*/ 413599 h 6858000"/>
              <a:gd name="connsiteX19" fmla="*/ 11888654 w 12192000"/>
              <a:gd name="connsiteY19" fmla="*/ 361853 h 6858000"/>
              <a:gd name="connsiteX20" fmla="*/ 11963340 w 12192000"/>
              <a:gd name="connsiteY20" fmla="*/ 380539 h 6858000"/>
              <a:gd name="connsiteX21" fmla="*/ 11900144 w 12192000"/>
              <a:gd name="connsiteY21" fmla="*/ 284235 h 6858000"/>
              <a:gd name="connsiteX22" fmla="*/ 11789551 w 12192000"/>
              <a:gd name="connsiteY22" fmla="*/ 215240 h 6858000"/>
              <a:gd name="connsiteX23" fmla="*/ 11779497 w 12192000"/>
              <a:gd name="connsiteY23" fmla="*/ 210928 h 6858000"/>
              <a:gd name="connsiteX24" fmla="*/ 0 w 12192000"/>
              <a:gd name="connsiteY24" fmla="*/ 0 h 6858000"/>
              <a:gd name="connsiteX25" fmla="*/ 12192000 w 12192000"/>
              <a:gd name="connsiteY25" fmla="*/ 0 h 6858000"/>
              <a:gd name="connsiteX26" fmla="*/ 12192000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904137" y="374761"/>
                </a:moveTo>
                <a:cubicBezTo>
                  <a:pt x="11881208" y="376199"/>
                  <a:pt x="11864011" y="390571"/>
                  <a:pt x="11851113" y="409256"/>
                </a:cubicBezTo>
                <a:cubicBezTo>
                  <a:pt x="11835349" y="429377"/>
                  <a:pt x="11825318" y="453810"/>
                  <a:pt x="11813853" y="476806"/>
                </a:cubicBezTo>
                <a:cubicBezTo>
                  <a:pt x="11802389" y="498365"/>
                  <a:pt x="11789491" y="518487"/>
                  <a:pt x="11772294" y="537171"/>
                </a:cubicBezTo>
                <a:cubicBezTo>
                  <a:pt x="11753664" y="557293"/>
                  <a:pt x="11730735" y="573103"/>
                  <a:pt x="11703507" y="580289"/>
                </a:cubicBezTo>
                <a:cubicBezTo>
                  <a:pt x="11716405" y="588912"/>
                  <a:pt x="11733601" y="591787"/>
                  <a:pt x="11747932" y="591787"/>
                </a:cubicBezTo>
                <a:cubicBezTo>
                  <a:pt x="11763696" y="593224"/>
                  <a:pt x="11780893" y="590350"/>
                  <a:pt x="11796656" y="587475"/>
                </a:cubicBezTo>
                <a:cubicBezTo>
                  <a:pt x="11826751" y="583163"/>
                  <a:pt x="11858278" y="573103"/>
                  <a:pt x="11879774" y="551544"/>
                </a:cubicBezTo>
                <a:cubicBezTo>
                  <a:pt x="11845381" y="551544"/>
                  <a:pt x="11818153" y="528548"/>
                  <a:pt x="11816719" y="494054"/>
                </a:cubicBezTo>
                <a:cubicBezTo>
                  <a:pt x="11838216" y="519924"/>
                  <a:pt x="11871176" y="529985"/>
                  <a:pt x="11904137" y="521361"/>
                </a:cubicBezTo>
                <a:cubicBezTo>
                  <a:pt x="11932798" y="512738"/>
                  <a:pt x="11957160" y="489742"/>
                  <a:pt x="11965759" y="460997"/>
                </a:cubicBezTo>
                <a:cubicBezTo>
                  <a:pt x="11971491" y="442312"/>
                  <a:pt x="11972924" y="423628"/>
                  <a:pt x="11964326" y="404944"/>
                </a:cubicBezTo>
                <a:cubicBezTo>
                  <a:pt x="11952861" y="383385"/>
                  <a:pt x="11928499" y="373324"/>
                  <a:pt x="11904137" y="374761"/>
                </a:cubicBezTo>
                <a:close/>
                <a:moveTo>
                  <a:pt x="11779497" y="210928"/>
                </a:moveTo>
                <a:cubicBezTo>
                  <a:pt x="11730664" y="271298"/>
                  <a:pt x="11559747" y="314420"/>
                  <a:pt x="11559747" y="439472"/>
                </a:cubicBezTo>
                <a:cubicBezTo>
                  <a:pt x="11559747" y="486906"/>
                  <a:pt x="11589909" y="532902"/>
                  <a:pt x="11635870" y="550150"/>
                </a:cubicBezTo>
                <a:cubicBezTo>
                  <a:pt x="11663159" y="560212"/>
                  <a:pt x="11693320" y="558775"/>
                  <a:pt x="11720610" y="545838"/>
                </a:cubicBezTo>
                <a:cubicBezTo>
                  <a:pt x="11746463" y="534339"/>
                  <a:pt x="11765134" y="514216"/>
                  <a:pt x="11780933" y="489780"/>
                </a:cubicBezTo>
                <a:cubicBezTo>
                  <a:pt x="11798168" y="465345"/>
                  <a:pt x="11811095" y="439472"/>
                  <a:pt x="11826894" y="413599"/>
                </a:cubicBezTo>
                <a:cubicBezTo>
                  <a:pt x="11841257" y="390601"/>
                  <a:pt x="11861365" y="367603"/>
                  <a:pt x="11888654" y="361853"/>
                </a:cubicBezTo>
                <a:cubicBezTo>
                  <a:pt x="11914507" y="354666"/>
                  <a:pt x="11944668" y="361853"/>
                  <a:pt x="11963340" y="380539"/>
                </a:cubicBezTo>
                <a:cubicBezTo>
                  <a:pt x="11951850" y="343167"/>
                  <a:pt x="11930306" y="311545"/>
                  <a:pt x="11900144" y="284235"/>
                </a:cubicBezTo>
                <a:cubicBezTo>
                  <a:pt x="11867110" y="254050"/>
                  <a:pt x="11829767" y="232489"/>
                  <a:pt x="11789551" y="215240"/>
                </a:cubicBezTo>
                <a:cubicBezTo>
                  <a:pt x="11786678" y="213803"/>
                  <a:pt x="11782369" y="212365"/>
                  <a:pt x="11779497" y="210928"/>
                </a:cubicBezTo>
                <a:close/>
                <a:moveTo>
                  <a:pt x="0" y="0"/>
                </a:moveTo>
                <a:lnTo>
                  <a:pt x="12192000" y="0"/>
                </a:lnTo>
                <a:lnTo>
                  <a:pt x="12192000" y="6858000"/>
                </a:lnTo>
                <a:lnTo>
                  <a:pt x="0" y="6858000"/>
                </a:lnTo>
                <a:close/>
              </a:path>
            </a:pathLst>
          </a:custGeom>
          <a:solidFill>
            <a:schemeClr val="accent4"/>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grpSp>
        <p:nvGrpSpPr>
          <p:cNvPr id="5" name="Group 37">
            <a:extLst>
              <a:ext uri="{FF2B5EF4-FFF2-40B4-BE49-F238E27FC236}">
                <a16:creationId xmlns:a16="http://schemas.microsoft.com/office/drawing/2014/main" id="{175605CD-31A1-4F5E-8CC8-FA82332DB3A0}"/>
              </a:ext>
            </a:extLst>
          </p:cNvPr>
          <p:cNvGrpSpPr/>
          <p:nvPr userDrawn="1"/>
        </p:nvGrpSpPr>
        <p:grpSpPr>
          <a:xfrm>
            <a:off x="11562864" y="207688"/>
            <a:ext cx="418487" cy="387209"/>
            <a:chOff x="5481638" y="2859088"/>
            <a:chExt cx="1231900" cy="1139825"/>
          </a:xfrm>
          <a:solidFill>
            <a:schemeClr val="bg1"/>
          </a:solidFill>
        </p:grpSpPr>
        <p:sp>
          <p:nvSpPr>
            <p:cNvPr id="6" name="Freeform 320">
              <a:extLst>
                <a:ext uri="{FF2B5EF4-FFF2-40B4-BE49-F238E27FC236}">
                  <a16:creationId xmlns:a16="http://schemas.microsoft.com/office/drawing/2014/main" id="{AE5DD593-FDBD-4A70-83DE-64E2F0ED00BB}"/>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7" name="Freeform 321">
              <a:extLst>
                <a:ext uri="{FF2B5EF4-FFF2-40B4-BE49-F238E27FC236}">
                  <a16:creationId xmlns:a16="http://schemas.microsoft.com/office/drawing/2014/main" id="{5E1F1E46-28BC-4B11-9A4D-30E587571815}"/>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735264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ull picture blue Pik">
    <p:bg>
      <p:bgPr>
        <a:solidFill>
          <a:schemeClr val="bg2"/>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0B335D29-1EFC-4491-AD11-74BC952F53E5}"/>
              </a:ext>
            </a:extLst>
          </p:cNvPr>
          <p:cNvSpPr>
            <a:spLocks noGrp="1"/>
          </p:cNvSpPr>
          <p:nvPr>
            <p:ph type="pic" sz="quarter" idx="13" hasCustomPrompt="1"/>
          </p:nvPr>
        </p:nvSpPr>
        <p:spPr>
          <a:xfrm>
            <a:off x="0" y="0"/>
            <a:ext cx="12192000" cy="6858000"/>
          </a:xfrm>
          <a:custGeom>
            <a:avLst/>
            <a:gdLst>
              <a:gd name="connsiteX0" fmla="*/ 11785528 w 12192000"/>
              <a:gd name="connsiteY0" fmla="*/ 202927 h 6858000"/>
              <a:gd name="connsiteX1" fmla="*/ 11561144 w 12192000"/>
              <a:gd name="connsiteY1" fmla="*/ 434840 h 6858000"/>
              <a:gd name="connsiteX2" fmla="*/ 11638872 w 12192000"/>
              <a:gd name="connsiteY2" fmla="*/ 549328 h 6858000"/>
              <a:gd name="connsiteX3" fmla="*/ 11718066 w 12192000"/>
              <a:gd name="connsiteY3" fmla="*/ 550796 h 6858000"/>
              <a:gd name="connsiteX4" fmla="*/ 11750147 w 12192000"/>
              <a:gd name="connsiteY4" fmla="*/ 534834 h 6858000"/>
              <a:gd name="connsiteX5" fmla="*/ 11776529 w 12192000"/>
              <a:gd name="connsiteY5" fmla="*/ 511343 h 6858000"/>
              <a:gd name="connsiteX6" fmla="*/ 11769485 w 12192000"/>
              <a:gd name="connsiteY6" fmla="*/ 534267 h 6858000"/>
              <a:gd name="connsiteX7" fmla="*/ 11704684 w 12192000"/>
              <a:gd name="connsiteY7" fmla="*/ 577228 h 6858000"/>
              <a:gd name="connsiteX8" fmla="*/ 11758983 w 12192000"/>
              <a:gd name="connsiteY8" fmla="*/ 591915 h 6858000"/>
              <a:gd name="connsiteX9" fmla="*/ 11888125 w 12192000"/>
              <a:gd name="connsiteY9" fmla="*/ 549322 h 6858000"/>
              <a:gd name="connsiteX10" fmla="*/ 11823554 w 12192000"/>
              <a:gd name="connsiteY10" fmla="*/ 492041 h 6858000"/>
              <a:gd name="connsiteX11" fmla="*/ 11888125 w 12192000"/>
              <a:gd name="connsiteY11" fmla="*/ 522885 h 6858000"/>
              <a:gd name="connsiteX12" fmla="*/ 11973357 w 12192000"/>
              <a:gd name="connsiteY12" fmla="*/ 465260 h 6858000"/>
              <a:gd name="connsiteX13" fmla="*/ 11980572 w 12192000"/>
              <a:gd name="connsiteY13" fmla="*/ 428927 h 6858000"/>
              <a:gd name="connsiteX14" fmla="*/ 11980580 w 12192000"/>
              <a:gd name="connsiteY14" fmla="*/ 428969 h 6858000"/>
              <a:gd name="connsiteX15" fmla="*/ 11980580 w 12192000"/>
              <a:gd name="connsiteY15" fmla="*/ 428886 h 6858000"/>
              <a:gd name="connsiteX16" fmla="*/ 11980580 w 12192000"/>
              <a:gd name="connsiteY16" fmla="*/ 426033 h 6858000"/>
              <a:gd name="connsiteX17" fmla="*/ 11908719 w 12192000"/>
              <a:gd name="connsiteY17" fmla="*/ 277785 h 6858000"/>
              <a:gd name="connsiteX18" fmla="*/ 11795794 w 12192000"/>
              <a:gd name="connsiteY18" fmla="*/ 207330 h 6858000"/>
              <a:gd name="connsiteX19" fmla="*/ 11785528 w 12192000"/>
              <a:gd name="connsiteY19" fmla="*/ 202927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5528" y="202927"/>
                </a:moveTo>
                <a:cubicBezTo>
                  <a:pt x="11735665" y="263107"/>
                  <a:pt x="11561144" y="308609"/>
                  <a:pt x="11561144" y="434840"/>
                </a:cubicBezTo>
                <a:cubicBezTo>
                  <a:pt x="11561144" y="484745"/>
                  <a:pt x="11591942" y="531715"/>
                  <a:pt x="11638872" y="549328"/>
                </a:cubicBezTo>
                <a:cubicBezTo>
                  <a:pt x="11665270" y="559603"/>
                  <a:pt x="11691668" y="559603"/>
                  <a:pt x="11718066" y="550796"/>
                </a:cubicBezTo>
                <a:cubicBezTo>
                  <a:pt x="11729799" y="547127"/>
                  <a:pt x="11740431" y="541622"/>
                  <a:pt x="11750147" y="534834"/>
                </a:cubicBezTo>
                <a:lnTo>
                  <a:pt x="11776529" y="511343"/>
                </a:lnTo>
                <a:lnTo>
                  <a:pt x="11769485" y="534267"/>
                </a:lnTo>
                <a:cubicBezTo>
                  <a:pt x="11757790" y="556023"/>
                  <a:pt x="11733301" y="572822"/>
                  <a:pt x="11704684" y="577228"/>
                </a:cubicBezTo>
                <a:cubicBezTo>
                  <a:pt x="11713489" y="586040"/>
                  <a:pt x="11734035" y="591915"/>
                  <a:pt x="11758983" y="591915"/>
                </a:cubicBezTo>
                <a:cubicBezTo>
                  <a:pt x="11804476" y="591915"/>
                  <a:pt x="11860242" y="578696"/>
                  <a:pt x="11888125" y="549322"/>
                </a:cubicBezTo>
                <a:cubicBezTo>
                  <a:pt x="11849970" y="550790"/>
                  <a:pt x="11825022" y="525822"/>
                  <a:pt x="11823554" y="492041"/>
                </a:cubicBezTo>
                <a:cubicBezTo>
                  <a:pt x="11841164" y="514072"/>
                  <a:pt x="11863177" y="522885"/>
                  <a:pt x="11888125" y="522885"/>
                </a:cubicBezTo>
                <a:cubicBezTo>
                  <a:pt x="11926648" y="522885"/>
                  <a:pt x="11959392" y="498926"/>
                  <a:pt x="11973357" y="465260"/>
                </a:cubicBezTo>
                <a:lnTo>
                  <a:pt x="11980572" y="428927"/>
                </a:lnTo>
                <a:lnTo>
                  <a:pt x="11980580" y="428969"/>
                </a:lnTo>
                <a:lnTo>
                  <a:pt x="11980580" y="428886"/>
                </a:lnTo>
                <a:lnTo>
                  <a:pt x="11980580" y="426033"/>
                </a:lnTo>
                <a:cubicBezTo>
                  <a:pt x="11980580" y="367321"/>
                  <a:pt x="11951249" y="317416"/>
                  <a:pt x="11908719" y="277785"/>
                </a:cubicBezTo>
                <a:cubicBezTo>
                  <a:pt x="11876454" y="246961"/>
                  <a:pt x="11836857" y="224944"/>
                  <a:pt x="11795794" y="207330"/>
                </a:cubicBezTo>
                <a:cubicBezTo>
                  <a:pt x="11792860" y="205863"/>
                  <a:pt x="11789927" y="204395"/>
                  <a:pt x="11785528" y="202927"/>
                </a:cubicBezTo>
                <a:close/>
                <a:moveTo>
                  <a:pt x="0" y="0"/>
                </a:moveTo>
                <a:lnTo>
                  <a:pt x="12192000" y="0"/>
                </a:lnTo>
                <a:lnTo>
                  <a:pt x="12192000" y="6858000"/>
                </a:lnTo>
                <a:lnTo>
                  <a:pt x="0" y="6858000"/>
                </a:lnTo>
                <a:close/>
              </a:path>
            </a:pathLst>
          </a:custGeom>
          <a:solidFill>
            <a:schemeClr val="bg2"/>
          </a:solidFill>
        </p:spPr>
        <p:txBody>
          <a:bodyPr wrap="square">
            <a:noAutofit/>
          </a:bodyPr>
          <a:lstStyle>
            <a:lvl1pPr>
              <a:defRPr>
                <a:solidFill>
                  <a:schemeClr val="bg2">
                    <a:lumMod val="50000"/>
                  </a:schemeClr>
                </a:solidFill>
              </a:defRPr>
            </a:lvl1pPr>
          </a:lstStyle>
          <a:p>
            <a:r>
              <a:rPr lang="de-DE" dirty="0"/>
              <a:t>Insert Picture and send </a:t>
            </a:r>
            <a:r>
              <a:rPr lang="de-DE" dirty="0" err="1"/>
              <a:t>to</a:t>
            </a:r>
            <a:r>
              <a:rPr lang="de-DE" dirty="0"/>
              <a:t> back</a:t>
            </a:r>
          </a:p>
        </p:txBody>
      </p:sp>
    </p:spTree>
    <p:extLst>
      <p:ext uri="{BB962C8B-B14F-4D97-AF65-F5344CB8AC3E}">
        <p14:creationId xmlns:p14="http://schemas.microsoft.com/office/powerpoint/2010/main" val="479705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4" name="Rectangle 13"/>
          <p:cNvSpPr/>
          <p:nvPr/>
        </p:nvSpPr>
        <p:spPr>
          <a:xfrm>
            <a:off x="6536185" y="3318394"/>
            <a:ext cx="4638213" cy="14936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15" name="Rectangle 14"/>
          <p:cNvSpPr/>
          <p:nvPr/>
        </p:nvSpPr>
        <p:spPr>
          <a:xfrm>
            <a:off x="6536184" y="293913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16" name="Rectangle 15"/>
          <p:cNvSpPr/>
          <p:nvPr/>
        </p:nvSpPr>
        <p:spPr>
          <a:xfrm>
            <a:off x="6536184" y="4893914"/>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13" name="Image 12" descr="Une image contenant texte&#10;&#10;Description générée automatiquement">
            <a:extLst>
              <a:ext uri="{FF2B5EF4-FFF2-40B4-BE49-F238E27FC236}">
                <a16:creationId xmlns:a16="http://schemas.microsoft.com/office/drawing/2014/main" id="{A0C8CF1B-496A-4A5B-A698-8344534684E8}"/>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2280450640"/>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solidFill>
          <a:schemeClr val="accent4"/>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5F0D51B9-A61A-4FDC-9E0F-E2A63E0E942C}"/>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dirty="0"/>
              <a:t>Insert Picture and send </a:t>
            </a:r>
            <a:r>
              <a:rPr lang="de-DE" dirty="0" err="1"/>
              <a:t>to</a:t>
            </a:r>
            <a:r>
              <a:rPr lang="de-DE" dirty="0"/>
              <a:t> back</a:t>
            </a:r>
          </a:p>
        </p:txBody>
      </p:sp>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7" name="Image 6" descr="Une image contenant texte&#10;&#10;Description générée automatiquement">
            <a:extLst>
              <a:ext uri="{FF2B5EF4-FFF2-40B4-BE49-F238E27FC236}">
                <a16:creationId xmlns:a16="http://schemas.microsoft.com/office/drawing/2014/main" id="{873884F3-4760-488E-A25C-0D285C88AE3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8408" y="260648"/>
            <a:ext cx="3024000" cy="1226177"/>
          </a:xfrm>
          <a:prstGeom prst="rect">
            <a:avLst/>
          </a:prstGeom>
        </p:spPr>
      </p:pic>
    </p:spTree>
    <p:extLst>
      <p:ext uri="{BB962C8B-B14F-4D97-AF65-F5344CB8AC3E}">
        <p14:creationId xmlns:p14="http://schemas.microsoft.com/office/powerpoint/2010/main" val="1990185582"/>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bg>
      <p:bgPr>
        <a:solidFill>
          <a:srgbClr val="272936"/>
        </a:solidFill>
        <a:effectLst/>
      </p:bgPr>
    </p:bg>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0489A022-D524-4B27-A5EC-7E24500CC9BC}"/>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32214" y="129540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2021 Capgemini. All rights reserved.</a:t>
            </a:r>
          </a:p>
        </p:txBody>
      </p:sp>
      <p:pic>
        <p:nvPicPr>
          <p:cNvPr id="17" name="Picture 2" descr="D:\My Work\Template\Icons\Social Media\LinkedIN.png">
            <a:hlinkClick r:id="rId7"/>
            <a:extLst>
              <a:ext uri="{FF2B5EF4-FFF2-40B4-BE49-F238E27FC236}">
                <a16:creationId xmlns:a16="http://schemas.microsoft.com/office/drawing/2014/main" id="{F6DF1D6E-8462-43E1-AFC5-8A5C855024F4}"/>
              </a:ext>
            </a:extLst>
          </p:cNvPr>
          <p:cNvPicPr>
            <a:picLocks noChangeAspect="1" noChangeArrowheads="1"/>
          </p:cNvPicPr>
          <p:nvPr/>
        </p:nvPicPr>
        <p:blipFill>
          <a:blip r:embed="rId8" cstate="print"/>
          <a:srcRect/>
          <a:stretch>
            <a:fillRect/>
          </a:stretch>
        </p:blipFill>
        <p:spPr bwMode="auto">
          <a:xfrm>
            <a:off x="810097" y="5328053"/>
            <a:ext cx="333195" cy="333195"/>
          </a:xfrm>
          <a:prstGeom prst="rect">
            <a:avLst/>
          </a:prstGeom>
          <a:noFill/>
        </p:spPr>
      </p:pic>
      <p:pic>
        <p:nvPicPr>
          <p:cNvPr id="19" name="Picture 4" descr="D:\My Work\Template\Icons\Social Media\SlideShare.png">
            <a:hlinkClick r:id="rId9"/>
            <a:extLst>
              <a:ext uri="{FF2B5EF4-FFF2-40B4-BE49-F238E27FC236}">
                <a16:creationId xmlns:a16="http://schemas.microsoft.com/office/drawing/2014/main" id="{DA74C6D2-FFE3-4CE8-B52D-0A33097AEEAF}"/>
              </a:ext>
            </a:extLst>
          </p:cNvPr>
          <p:cNvPicPr>
            <a:picLocks noChangeAspect="1" noChangeArrowheads="1"/>
          </p:cNvPicPr>
          <p:nvPr/>
        </p:nvPicPr>
        <p:blipFill>
          <a:blip r:embed="rId10" cstate="print"/>
          <a:srcRect/>
          <a:stretch>
            <a:fillRect/>
          </a:stretch>
        </p:blipFill>
        <p:spPr bwMode="auto">
          <a:xfrm>
            <a:off x="1193474" y="5328053"/>
            <a:ext cx="333195" cy="333195"/>
          </a:xfrm>
          <a:prstGeom prst="rect">
            <a:avLst/>
          </a:prstGeom>
          <a:noFill/>
        </p:spPr>
      </p:pic>
      <p:pic>
        <p:nvPicPr>
          <p:cNvPr id="20" name="Picture 5" descr="D:\My Work\Template\Icons\Social Media\Twitter.png">
            <a:hlinkClick r:id="rId11"/>
            <a:extLst>
              <a:ext uri="{FF2B5EF4-FFF2-40B4-BE49-F238E27FC236}">
                <a16:creationId xmlns:a16="http://schemas.microsoft.com/office/drawing/2014/main" id="{14E10122-92A2-4535-9737-8C1BE0EE0AEC}"/>
              </a:ext>
            </a:extLst>
          </p:cNvPr>
          <p:cNvPicPr>
            <a:picLocks noChangeAspect="1" noChangeArrowheads="1"/>
          </p:cNvPicPr>
          <p:nvPr/>
        </p:nvPicPr>
        <p:blipFill>
          <a:blip r:embed="rId12" cstate="print"/>
          <a:srcRect/>
          <a:stretch>
            <a:fillRect/>
          </a:stretch>
        </p:blipFill>
        <p:spPr bwMode="auto">
          <a:xfrm>
            <a:off x="1576851" y="5328053"/>
            <a:ext cx="333195" cy="333195"/>
          </a:xfrm>
          <a:prstGeom prst="rect">
            <a:avLst/>
          </a:prstGeom>
          <a:noFill/>
        </p:spPr>
      </p:pic>
      <p:pic>
        <p:nvPicPr>
          <p:cNvPr id="21" name="Picture 6" descr="D:\My Work\Template\Icons\Social Media\YouTube.png">
            <a:hlinkClick r:id="rId13"/>
            <a:extLst>
              <a:ext uri="{FF2B5EF4-FFF2-40B4-BE49-F238E27FC236}">
                <a16:creationId xmlns:a16="http://schemas.microsoft.com/office/drawing/2014/main" id="{BA6EF96A-02CA-41A1-9095-358FE7486671}"/>
              </a:ext>
            </a:extLst>
          </p:cNvPr>
          <p:cNvPicPr>
            <a:picLocks noChangeAspect="1" noChangeArrowheads="1"/>
          </p:cNvPicPr>
          <p:nvPr/>
        </p:nvPicPr>
        <p:blipFill>
          <a:blip r:embed="rId14" cstate="print"/>
          <a:srcRect/>
          <a:stretch>
            <a:fillRect/>
          </a:stretch>
        </p:blipFill>
        <p:spPr bwMode="auto">
          <a:xfrm>
            <a:off x="1960227" y="5328053"/>
            <a:ext cx="333195" cy="333195"/>
          </a:xfrm>
          <a:prstGeom prst="rect">
            <a:avLst/>
          </a:prstGeom>
          <a:noFill/>
        </p:spPr>
      </p:pic>
      <p:pic>
        <p:nvPicPr>
          <p:cNvPr id="22" name="Picture 7" descr="D:\My Work\Template\Icons\Social Media\Facebook.png">
            <a:hlinkClick r:id="rId15"/>
            <a:extLst>
              <a:ext uri="{FF2B5EF4-FFF2-40B4-BE49-F238E27FC236}">
                <a16:creationId xmlns:a16="http://schemas.microsoft.com/office/drawing/2014/main" id="{BCC76D32-C587-45AA-A26C-ED5B038C867B}"/>
              </a:ext>
            </a:extLst>
          </p:cNvPr>
          <p:cNvPicPr>
            <a:picLocks noChangeAspect="1" noChangeArrowheads="1"/>
          </p:cNvPicPr>
          <p:nvPr/>
        </p:nvPicPr>
        <p:blipFill>
          <a:blip r:embed="rId16" cstate="print"/>
          <a:srcRect/>
          <a:stretch>
            <a:fillRect/>
          </a:stretch>
        </p:blipFill>
        <p:spPr bwMode="auto">
          <a:xfrm>
            <a:off x="426720" y="5328053"/>
            <a:ext cx="333195" cy="333195"/>
          </a:xfrm>
          <a:prstGeom prst="rect">
            <a:avLst/>
          </a:prstGeom>
          <a:noFill/>
        </p:spPr>
      </p:pic>
      <p:sp>
        <p:nvSpPr>
          <p:cNvPr id="36" name="Rectangle 35"/>
          <p:cNvSpPr/>
          <p:nvPr/>
        </p:nvSpPr>
        <p:spPr>
          <a:xfrm>
            <a:off x="426523" y="144757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dirty="0">
                <a:solidFill>
                  <a:schemeClr val="bg1"/>
                </a:solidFill>
                <a:effectLst/>
                <a:latin typeface="Ubuntu" panose="020B0504030602030204" pitchFamily="34" charset="0"/>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dirty="0">
              <a:solidFill>
                <a:schemeClr val="bg1"/>
              </a:solidFill>
              <a:effectLst/>
              <a:latin typeface="Ubuntu" panose="020B0504030602030204" pitchFamily="34" charset="0"/>
            </a:endParaRPr>
          </a:p>
        </p:txBody>
      </p:sp>
      <p:sp>
        <p:nvSpPr>
          <p:cNvPr id="48" name="Rectangle 47"/>
          <p:cNvSpPr/>
          <p:nvPr/>
        </p:nvSpPr>
        <p:spPr>
          <a:xfrm>
            <a:off x="426523" y="1074000"/>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a:t>
            </a:r>
          </a:p>
        </p:txBody>
      </p:sp>
      <p:sp>
        <p:nvSpPr>
          <p:cNvPr id="60" name="Rectangle 59"/>
          <p:cNvSpPr/>
          <p:nvPr>
            <p:custDataLst>
              <p:tags r:id="rId1"/>
            </p:custDataLst>
          </p:nvPr>
        </p:nvSpPr>
        <p:spPr>
          <a:xfrm>
            <a:off x="6324599"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1" name="Rectangle 60"/>
          <p:cNvSpPr/>
          <p:nvPr>
            <p:custDataLst>
              <p:tags r:id="rId2"/>
            </p:custDataLst>
          </p:nvPr>
        </p:nvSpPr>
        <p:spPr>
          <a:xfrm>
            <a:off x="9499996" y="1111153"/>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2" name="Rectangle 61"/>
          <p:cNvSpPr/>
          <p:nvPr>
            <p:custDataLst>
              <p:tags r:id="rId3"/>
            </p:custDataLst>
          </p:nvPr>
        </p:nvSpPr>
        <p:spPr>
          <a:xfrm>
            <a:off x="6324599"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sp>
        <p:nvSpPr>
          <p:cNvPr id="63" name="Rectangle 62"/>
          <p:cNvSpPr/>
          <p:nvPr>
            <p:custDataLst>
              <p:tags r:id="rId4"/>
            </p:custDataLst>
          </p:nvPr>
        </p:nvSpPr>
        <p:spPr>
          <a:xfrm>
            <a:off x="9499996" y="2397949"/>
            <a:ext cx="2240280" cy="1031051"/>
          </a:xfrm>
          <a:prstGeom prst="rect">
            <a:avLst/>
          </a:prstGeom>
        </p:spPr>
        <p:txBody>
          <a:bodyPr wrap="square" lIns="0" tIns="0" rIns="0" bIns="0">
            <a:spAutoFit/>
          </a:bodyPr>
          <a:lstStyle/>
          <a:p>
            <a:pPr>
              <a:spcAft>
                <a:spcPts val="600"/>
              </a:spcAft>
            </a:pPr>
            <a:r>
              <a:rPr lang="en-US" sz="1200" b="1" dirty="0">
                <a:solidFill>
                  <a:schemeClr val="bg1"/>
                </a:solidFill>
                <a:latin typeface="Ubuntu" panose="020B0504030602030204" pitchFamily="34" charset="0"/>
                <a:cs typeface="Arial"/>
              </a:rPr>
              <a:t>Name, Last Name</a:t>
            </a:r>
          </a:p>
          <a:p>
            <a:pPr>
              <a:lnSpc>
                <a:spcPts val="1200"/>
              </a:lnSpc>
            </a:pPr>
            <a:r>
              <a:rPr lang="en-US" sz="1000" dirty="0">
                <a:solidFill>
                  <a:schemeClr val="bg1"/>
                </a:solidFill>
                <a:latin typeface="Ubuntu" panose="020B0504030602030204" pitchFamily="34" charset="0"/>
                <a:cs typeface="Arial"/>
              </a:rPr>
              <a:t>Title/Role</a:t>
            </a:r>
          </a:p>
          <a:p>
            <a:pPr>
              <a:lnSpc>
                <a:spcPts val="1200"/>
              </a:lnSpc>
            </a:pPr>
            <a:r>
              <a:rPr lang="en-US" sz="1000" dirty="0">
                <a:solidFill>
                  <a:schemeClr val="bg1"/>
                </a:solidFill>
                <a:latin typeface="Ubuntu" panose="020B0504030602030204" pitchFamily="34" charset="0"/>
                <a:cs typeface="Arial"/>
              </a:rPr>
              <a:t>Capgemini Office (Optional)</a:t>
            </a:r>
          </a:p>
          <a:p>
            <a:pPr>
              <a:lnSpc>
                <a:spcPts val="1200"/>
              </a:lnSpc>
            </a:pPr>
            <a:r>
              <a:rPr lang="en-US" sz="1000" dirty="0">
                <a:solidFill>
                  <a:schemeClr val="bg1"/>
                </a:solidFill>
                <a:latin typeface="Ubuntu" panose="020B0504030602030204" pitchFamily="34" charset="0"/>
                <a:cs typeface="Arial"/>
              </a:rPr>
              <a:t>Address Line 1</a:t>
            </a:r>
          </a:p>
          <a:p>
            <a:pPr>
              <a:lnSpc>
                <a:spcPts val="1200"/>
              </a:lnSpc>
            </a:pPr>
            <a:r>
              <a:rPr lang="en-US" sz="1000" dirty="0">
                <a:solidFill>
                  <a:schemeClr val="bg1"/>
                </a:solidFill>
                <a:latin typeface="Ubuntu" panose="020B0504030602030204" pitchFamily="34" charset="0"/>
                <a:cs typeface="Arial"/>
              </a:rPr>
              <a:t>Address Line 2 </a:t>
            </a:r>
          </a:p>
          <a:p>
            <a:pPr>
              <a:lnSpc>
                <a:spcPts val="1200"/>
              </a:lnSpc>
            </a:pPr>
            <a:r>
              <a:rPr lang="en-US" sz="1000" dirty="0">
                <a:solidFill>
                  <a:schemeClr val="bg1"/>
                </a:solidFill>
                <a:latin typeface="Ubuntu" panose="020B0504030602030204" pitchFamily="34" charset="0"/>
                <a:cs typeface="Arial"/>
              </a:rPr>
              <a:t>Address Line 3</a:t>
            </a:r>
          </a:p>
        </p:txBody>
      </p:sp>
      <p:cxnSp>
        <p:nvCxnSpPr>
          <p:cNvPr id="64" name="Straight Connector 63"/>
          <p:cNvCxnSpPr/>
          <p:nvPr/>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6E560A55-CF18-4C11-8B57-BBD5A6CD7E74}"/>
              </a:ext>
            </a:extLst>
          </p:cNvPr>
          <p:cNvSpPr/>
          <p:nvPr/>
        </p:nvSpPr>
        <p:spPr>
          <a:xfrm>
            <a:off x="426523" y="280511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a:t>
            </a:r>
          </a:p>
        </p:txBody>
      </p:sp>
      <p:pic>
        <p:nvPicPr>
          <p:cNvPr id="24" name="Image 23" descr="Une image contenant texte&#10;&#10;Description générée automatiquement">
            <a:extLst>
              <a:ext uri="{FF2B5EF4-FFF2-40B4-BE49-F238E27FC236}">
                <a16:creationId xmlns:a16="http://schemas.microsoft.com/office/drawing/2014/main" id="{67291309-8FC0-47AE-9F48-E59E45B7FC66}"/>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8765367" y="5376781"/>
            <a:ext cx="3024000" cy="1226177"/>
          </a:xfrm>
          <a:prstGeom prst="rect">
            <a:avLst/>
          </a:prstGeom>
        </p:spPr>
      </p:pic>
    </p:spTree>
    <p:extLst>
      <p:ext uri="{BB962C8B-B14F-4D97-AF65-F5344CB8AC3E}">
        <p14:creationId xmlns:p14="http://schemas.microsoft.com/office/powerpoint/2010/main" val="652207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1_Final Slide 1">
    <p:bg>
      <p:bgPr>
        <a:solidFill>
          <a:srgbClr val="272936"/>
        </a:solidFill>
        <a:effectLst/>
      </p:bgPr>
    </p:bg>
    <p:spTree>
      <p:nvGrpSpPr>
        <p:cNvPr id="1" name=""/>
        <p:cNvGrpSpPr/>
        <p:nvPr/>
      </p:nvGrpSpPr>
      <p:grpSpPr>
        <a:xfrm>
          <a:off x="0" y="0"/>
          <a:ext cx="0" cy="0"/>
          <a:chOff x="0" y="0"/>
          <a:chExt cx="0" cy="0"/>
        </a:xfrm>
      </p:grpSpPr>
      <p:pic>
        <p:nvPicPr>
          <p:cNvPr id="3" name="Image 2" descr="Une image contenant texte&#10;&#10;Description générée automatiquement">
            <a:extLst>
              <a:ext uri="{FF2B5EF4-FFF2-40B4-BE49-F238E27FC236}">
                <a16:creationId xmlns:a16="http://schemas.microsoft.com/office/drawing/2014/main" id="{4DF6B7E3-9385-486A-9E72-0D561900C7F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669" y="622130"/>
            <a:ext cx="3024000" cy="1226177"/>
          </a:xfrm>
          <a:prstGeom prst="rect">
            <a:avLst/>
          </a:prstGeom>
        </p:spPr>
      </p:pic>
    </p:spTree>
    <p:extLst>
      <p:ext uri="{BB962C8B-B14F-4D97-AF65-F5344CB8AC3E}">
        <p14:creationId xmlns:p14="http://schemas.microsoft.com/office/powerpoint/2010/main" val="79007781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Large title">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57200" y="6003700"/>
            <a:ext cx="11277600" cy="822325"/>
          </a:xfrm>
        </p:spPr>
        <p:txBody>
          <a:bodyPr lIns="36000" tIns="144000">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Text Placeholder 6">
            <a:extLst>
              <a:ext uri="{FF2B5EF4-FFF2-40B4-BE49-F238E27FC236}">
                <a16:creationId xmlns:a16="http://schemas.microsoft.com/office/drawing/2014/main" id="{79EA84EC-0E0C-41F6-8286-BC5A87DC6C7B}"/>
              </a:ext>
            </a:extLst>
          </p:cNvPr>
          <p:cNvSpPr>
            <a:spLocks noGrp="1"/>
          </p:cNvSpPr>
          <p:nvPr>
            <p:ph type="body" sz="quarter" idx="10"/>
          </p:nvPr>
        </p:nvSpPr>
        <p:spPr>
          <a:xfrm>
            <a:off x="457200" y="1644650"/>
            <a:ext cx="11277600" cy="3567113"/>
          </a:xfrm>
        </p:spPr>
        <p:txBody>
          <a:bodyPr anchor="ctr" anchorCtr="0">
            <a:normAutofit/>
          </a:bodyPr>
          <a:lstStyle>
            <a:lvl1pPr marL="0" indent="0" algn="l">
              <a:lnSpc>
                <a:spcPct val="70000"/>
              </a:lnSpc>
              <a:buFontTx/>
              <a:buNone/>
              <a:defRPr sz="8000" b="1" cap="all"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pic>
        <p:nvPicPr>
          <p:cNvPr id="5" name="Image 4" descr="Une image contenant texte&#10;&#10;Description générée automatiquement">
            <a:extLst>
              <a:ext uri="{FF2B5EF4-FFF2-40B4-BE49-F238E27FC236}">
                <a16:creationId xmlns:a16="http://schemas.microsoft.com/office/drawing/2014/main" id="{D1A9B987-E149-4E99-9E1F-336980D5EC1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672" y="260648"/>
            <a:ext cx="3024000" cy="1226177"/>
          </a:xfrm>
          <a:prstGeom prst="rect">
            <a:avLst/>
          </a:prstGeom>
        </p:spPr>
      </p:pic>
    </p:spTree>
    <p:extLst>
      <p:ext uri="{BB962C8B-B14F-4D97-AF65-F5344CB8AC3E}">
        <p14:creationId xmlns:p14="http://schemas.microsoft.com/office/powerpoint/2010/main" val="2102473641"/>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A – Narrow">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FE52CB-A5C1-42B8-B226-A7E99CA7F9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8411" b="7476"/>
          <a:stretch/>
        </p:blipFill>
        <p:spPr bwMode="ltGray">
          <a:xfrm>
            <a:off x="0" y="0"/>
            <a:ext cx="12230100" cy="6858000"/>
          </a:xfrm>
          <a:prstGeom prst="rect">
            <a:avLst/>
          </a:prstGeom>
        </p:spPr>
      </p:pic>
      <p:sp>
        <p:nvSpPr>
          <p:cNvPr id="20" name="Rectangle 19">
            <a:extLst>
              <a:ext uri="{FF2B5EF4-FFF2-40B4-BE49-F238E27FC236}">
                <a16:creationId xmlns:a16="http://schemas.microsoft.com/office/drawing/2014/main" id="{C883B4EA-D053-4E5C-84C3-EE72BC24E22C}"/>
              </a:ext>
            </a:extLst>
          </p:cNvPr>
          <p:cNvSpPr/>
          <p:nvPr userDrawn="1"/>
        </p:nvSpPr>
        <p:spPr bwMode="white">
          <a:xfrm>
            <a:off x="2679031" y="-1"/>
            <a:ext cx="4562277" cy="6858001"/>
          </a:xfrm>
          <a:prstGeom prst="rect">
            <a:avLst/>
          </a:prstGeom>
          <a:solidFill>
            <a:srgbClr val="2729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a:solidFill>
                <a:schemeClr val="tx1"/>
              </a:solidFill>
              <a:latin typeface="+mj-lt"/>
            </a:endParaRPr>
          </a:p>
        </p:txBody>
      </p:sp>
      <p:sp>
        <p:nvSpPr>
          <p:cNvPr id="14" name="Title 1">
            <a:extLst>
              <a:ext uri="{FF2B5EF4-FFF2-40B4-BE49-F238E27FC236}">
                <a16:creationId xmlns:a16="http://schemas.microsoft.com/office/drawing/2014/main" id="{50A620EA-D7F6-457A-9F84-F5DC18B217C6}"/>
              </a:ext>
            </a:extLst>
          </p:cNvPr>
          <p:cNvSpPr>
            <a:spLocks noGrp="1"/>
          </p:cNvSpPr>
          <p:nvPr>
            <p:ph type="ctrTitle" hasCustomPrompt="1"/>
          </p:nvPr>
        </p:nvSpPr>
        <p:spPr bwMode="invGray">
          <a:xfrm>
            <a:off x="3125940" y="3287890"/>
            <a:ext cx="3641582" cy="11761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noAutofit/>
          </a:bodyPr>
          <a:lstStyle>
            <a:lvl1pPr algn="ctr">
              <a:lnSpc>
                <a:spcPct val="100000"/>
              </a:lnSpc>
              <a:defRPr lang="en-US" sz="2500" b="0" cap="all" baseline="0" dirty="0">
                <a:solidFill>
                  <a:schemeClr val="bg1"/>
                </a:solidFill>
                <a:latin typeface="Ubuntu" panose="020B0504030602030204" pitchFamily="34" charset="0"/>
              </a:defRPr>
            </a:lvl1pPr>
          </a:lstStyle>
          <a:p>
            <a:pPr marL="0" lvl="0"/>
            <a:r>
              <a:rPr lang="en-US" dirty="0"/>
              <a:t>SECTION TITLE ALL CAPS, LOREM IPSUM DOLOR AMET.</a:t>
            </a:r>
          </a:p>
        </p:txBody>
      </p:sp>
      <p:pic>
        <p:nvPicPr>
          <p:cNvPr id="6" name="Picture 5">
            <a:extLst>
              <a:ext uri="{FF2B5EF4-FFF2-40B4-BE49-F238E27FC236}">
                <a16:creationId xmlns:a16="http://schemas.microsoft.com/office/drawing/2014/main" id="{4AC2D978-8882-4AFA-86B2-EF5BC2A8530A}"/>
              </a:ext>
            </a:extLst>
          </p:cNvPr>
          <p:cNvPicPr>
            <a:picLocks noChangeAspect="1"/>
          </p:cNvPicPr>
          <p:nvPr userDrawn="1"/>
        </p:nvPicPr>
        <p:blipFill>
          <a:blip r:embed="rId3"/>
          <a:stretch>
            <a:fillRect/>
          </a:stretch>
        </p:blipFill>
        <p:spPr>
          <a:xfrm>
            <a:off x="3689968" y="-3920"/>
            <a:ext cx="573846" cy="2946314"/>
          </a:xfrm>
          <a:prstGeom prst="rect">
            <a:avLst/>
          </a:prstGeom>
        </p:spPr>
      </p:pic>
      <p:pic>
        <p:nvPicPr>
          <p:cNvPr id="8" name="Picture 7" descr="A picture containing shape&#10;&#10;Description automatically generated">
            <a:extLst>
              <a:ext uri="{FF2B5EF4-FFF2-40B4-BE49-F238E27FC236}">
                <a16:creationId xmlns:a16="http://schemas.microsoft.com/office/drawing/2014/main" id="{44EDB8CD-D570-4B36-A15F-DD1E361EF259}"/>
              </a:ext>
            </a:extLst>
          </p:cNvPr>
          <p:cNvPicPr>
            <a:picLocks noChangeAspect="1"/>
          </p:cNvPicPr>
          <p:nvPr userDrawn="1"/>
        </p:nvPicPr>
        <p:blipFill>
          <a:blip r:embed="rId4"/>
          <a:stretch>
            <a:fillRect/>
          </a:stretch>
        </p:blipFill>
        <p:spPr>
          <a:xfrm>
            <a:off x="4263814" y="1139617"/>
            <a:ext cx="1550027" cy="1808365"/>
          </a:xfrm>
          <a:prstGeom prst="rect">
            <a:avLst/>
          </a:prstGeom>
        </p:spPr>
      </p:pic>
      <p:pic>
        <p:nvPicPr>
          <p:cNvPr id="9" name="Picture 8" descr="A picture containing venn diagram&#10;&#10;Description automatically generated">
            <a:extLst>
              <a:ext uri="{FF2B5EF4-FFF2-40B4-BE49-F238E27FC236}">
                <a16:creationId xmlns:a16="http://schemas.microsoft.com/office/drawing/2014/main" id="{46D3A33D-B870-46A7-9EA1-51B5C4F42F61}"/>
              </a:ext>
            </a:extLst>
          </p:cNvPr>
          <p:cNvPicPr>
            <a:picLocks noChangeAspect="1"/>
          </p:cNvPicPr>
          <p:nvPr userDrawn="1"/>
        </p:nvPicPr>
        <p:blipFill>
          <a:blip r:embed="rId5"/>
          <a:stretch>
            <a:fillRect/>
          </a:stretch>
        </p:blipFill>
        <p:spPr>
          <a:xfrm>
            <a:off x="5814582" y="1137677"/>
            <a:ext cx="2555267" cy="6008579"/>
          </a:xfrm>
          <a:prstGeom prst="rect">
            <a:avLst/>
          </a:prstGeom>
        </p:spPr>
      </p:pic>
      <p:sp>
        <p:nvSpPr>
          <p:cNvPr id="3" name="Text Placeholder 2">
            <a:extLst>
              <a:ext uri="{FF2B5EF4-FFF2-40B4-BE49-F238E27FC236}">
                <a16:creationId xmlns:a16="http://schemas.microsoft.com/office/drawing/2014/main" id="{D19AEC72-27C4-4556-93EC-C7570CE2148B}"/>
              </a:ext>
            </a:extLst>
          </p:cNvPr>
          <p:cNvSpPr>
            <a:spLocks noGrp="1"/>
          </p:cNvSpPr>
          <p:nvPr>
            <p:ph type="body" sz="quarter" idx="10" hasCustomPrompt="1"/>
          </p:nvPr>
        </p:nvSpPr>
        <p:spPr>
          <a:xfrm>
            <a:off x="3125788" y="1600264"/>
            <a:ext cx="3641725" cy="1336675"/>
          </a:xfrm>
          <a:prstGeom prst="rect">
            <a:avLst/>
          </a:prstGeom>
        </p:spPr>
        <p:txBody>
          <a:bodyPr/>
          <a:lstStyle>
            <a:lvl1pPr marL="0" indent="0" algn="ctr">
              <a:buNone/>
              <a:defRPr sz="9600">
                <a:solidFill>
                  <a:srgbClr val="00B9E8"/>
                </a:solidFill>
                <a:latin typeface="Ubuntu" panose="020B0504030602030204" pitchFamily="34" charset="0"/>
              </a:defRPr>
            </a:lvl1pPr>
          </a:lstStyle>
          <a:p>
            <a:pPr lvl="0"/>
            <a:r>
              <a:rPr lang="en-US" dirty="0"/>
              <a:t>1</a:t>
            </a:r>
            <a:endParaRPr lang="en-GB" dirty="0"/>
          </a:p>
        </p:txBody>
      </p:sp>
      <p:grpSp>
        <p:nvGrpSpPr>
          <p:cNvPr id="13" name="Group 37">
            <a:extLst>
              <a:ext uri="{FF2B5EF4-FFF2-40B4-BE49-F238E27FC236}">
                <a16:creationId xmlns:a16="http://schemas.microsoft.com/office/drawing/2014/main" id="{66DB8712-4F4E-4114-B3E8-851145F3E59A}"/>
              </a:ext>
            </a:extLst>
          </p:cNvPr>
          <p:cNvGrpSpPr/>
          <p:nvPr userDrawn="1"/>
        </p:nvGrpSpPr>
        <p:grpSpPr>
          <a:xfrm>
            <a:off x="11559747" y="210928"/>
            <a:ext cx="413177" cy="382296"/>
            <a:chOff x="5481638" y="2859088"/>
            <a:chExt cx="1231900" cy="1139825"/>
          </a:xfrm>
          <a:solidFill>
            <a:schemeClr val="bg1"/>
          </a:solidFill>
        </p:grpSpPr>
        <p:sp>
          <p:nvSpPr>
            <p:cNvPr id="15" name="Freeform 320">
              <a:extLst>
                <a:ext uri="{FF2B5EF4-FFF2-40B4-BE49-F238E27FC236}">
                  <a16:creationId xmlns:a16="http://schemas.microsoft.com/office/drawing/2014/main" id="{46271D6B-FF3D-4B16-807C-A775621A0ED5}"/>
                </a:ext>
              </a:extLst>
            </p:cNvPr>
            <p:cNvSpPr>
              <a:spLocks/>
            </p:cNvSpPr>
            <p:nvPr userDrawn="1"/>
          </p:nvSpPr>
          <p:spPr bwMode="auto">
            <a:xfrm>
              <a:off x="5481638" y="2859088"/>
              <a:ext cx="1203325" cy="1041400"/>
            </a:xfrm>
            <a:custGeom>
              <a:avLst/>
              <a:gdLst>
                <a:gd name="T0" fmla="*/ 229 w 281"/>
                <a:gd name="T1" fmla="*/ 105 h 243"/>
                <a:gd name="T2" fmla="*/ 186 w 281"/>
                <a:gd name="T3" fmla="*/ 141 h 243"/>
                <a:gd name="T4" fmla="*/ 154 w 281"/>
                <a:gd name="T5" fmla="*/ 194 h 243"/>
                <a:gd name="T6" fmla="*/ 112 w 281"/>
                <a:gd name="T7" fmla="*/ 233 h 243"/>
                <a:gd name="T8" fmla="*/ 53 w 281"/>
                <a:gd name="T9" fmla="*/ 236 h 243"/>
                <a:gd name="T10" fmla="*/ 0 w 281"/>
                <a:gd name="T11" fmla="*/ 159 h 243"/>
                <a:gd name="T12" fmla="*/ 153 w 281"/>
                <a:gd name="T13" fmla="*/ 0 h 243"/>
                <a:gd name="T14" fmla="*/ 153 w 281"/>
                <a:gd name="T15" fmla="*/ 0 h 243"/>
                <a:gd name="T16" fmla="*/ 160 w 281"/>
                <a:gd name="T17" fmla="*/ 3 h 243"/>
                <a:gd name="T18" fmla="*/ 237 w 281"/>
                <a:gd name="T19" fmla="*/ 51 h 243"/>
                <a:gd name="T20" fmla="*/ 281 w 281"/>
                <a:gd name="T21" fmla="*/ 118 h 243"/>
                <a:gd name="T22" fmla="*/ 229 w 281"/>
                <a:gd name="T23" fmla="*/ 10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1" h="243">
                  <a:moveTo>
                    <a:pt x="229" y="105"/>
                  </a:moveTo>
                  <a:cubicBezTo>
                    <a:pt x="210" y="109"/>
                    <a:pt x="196" y="125"/>
                    <a:pt x="186" y="141"/>
                  </a:cubicBezTo>
                  <a:cubicBezTo>
                    <a:pt x="175" y="159"/>
                    <a:pt x="166" y="177"/>
                    <a:pt x="154" y="194"/>
                  </a:cubicBezTo>
                  <a:cubicBezTo>
                    <a:pt x="143" y="211"/>
                    <a:pt x="130" y="225"/>
                    <a:pt x="112" y="233"/>
                  </a:cubicBezTo>
                  <a:cubicBezTo>
                    <a:pt x="93" y="242"/>
                    <a:pt x="72" y="243"/>
                    <a:pt x="53" y="236"/>
                  </a:cubicBezTo>
                  <a:cubicBezTo>
                    <a:pt x="21" y="224"/>
                    <a:pt x="0" y="192"/>
                    <a:pt x="0" y="159"/>
                  </a:cubicBezTo>
                  <a:cubicBezTo>
                    <a:pt x="0" y="72"/>
                    <a:pt x="119" y="42"/>
                    <a:pt x="153" y="0"/>
                  </a:cubicBezTo>
                  <a:cubicBezTo>
                    <a:pt x="153" y="0"/>
                    <a:pt x="153" y="0"/>
                    <a:pt x="153" y="0"/>
                  </a:cubicBezTo>
                  <a:cubicBezTo>
                    <a:pt x="155" y="1"/>
                    <a:pt x="158" y="2"/>
                    <a:pt x="160" y="3"/>
                  </a:cubicBezTo>
                  <a:cubicBezTo>
                    <a:pt x="188" y="15"/>
                    <a:pt x="214" y="30"/>
                    <a:pt x="237" y="51"/>
                  </a:cubicBezTo>
                  <a:cubicBezTo>
                    <a:pt x="258" y="70"/>
                    <a:pt x="273" y="92"/>
                    <a:pt x="281" y="118"/>
                  </a:cubicBezTo>
                  <a:cubicBezTo>
                    <a:pt x="268" y="105"/>
                    <a:pt x="247" y="100"/>
                    <a:pt x="229" y="105"/>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21">
              <a:extLst>
                <a:ext uri="{FF2B5EF4-FFF2-40B4-BE49-F238E27FC236}">
                  <a16:creationId xmlns:a16="http://schemas.microsoft.com/office/drawing/2014/main" id="{19B223FC-79E0-4FBE-B983-062163C65EED}"/>
                </a:ext>
              </a:extLst>
            </p:cNvPr>
            <p:cNvSpPr>
              <a:spLocks/>
            </p:cNvSpPr>
            <p:nvPr userDrawn="1"/>
          </p:nvSpPr>
          <p:spPr bwMode="auto">
            <a:xfrm>
              <a:off x="5910263" y="3343275"/>
              <a:ext cx="803275" cy="655638"/>
            </a:xfrm>
            <a:custGeom>
              <a:avLst/>
              <a:gdLst>
                <a:gd name="T0" fmla="*/ 183 w 188"/>
                <a:gd name="T1" fmla="*/ 61 h 153"/>
                <a:gd name="T2" fmla="*/ 140 w 188"/>
                <a:gd name="T3" fmla="*/ 103 h 153"/>
                <a:gd name="T4" fmla="*/ 79 w 188"/>
                <a:gd name="T5" fmla="*/ 84 h 153"/>
                <a:gd name="T6" fmla="*/ 123 w 188"/>
                <a:gd name="T7" fmla="*/ 124 h 153"/>
                <a:gd name="T8" fmla="*/ 65 w 188"/>
                <a:gd name="T9" fmla="*/ 149 h 153"/>
                <a:gd name="T10" fmla="*/ 31 w 188"/>
                <a:gd name="T11" fmla="*/ 152 h 153"/>
                <a:gd name="T12" fmla="*/ 0 w 188"/>
                <a:gd name="T13" fmla="*/ 144 h 153"/>
                <a:gd name="T14" fmla="*/ 48 w 188"/>
                <a:gd name="T15" fmla="*/ 114 h 153"/>
                <a:gd name="T16" fmla="*/ 77 w 188"/>
                <a:gd name="T17" fmla="*/ 72 h 153"/>
                <a:gd name="T18" fmla="*/ 103 w 188"/>
                <a:gd name="T19" fmla="*/ 25 h 153"/>
                <a:gd name="T20" fmla="*/ 140 w 188"/>
                <a:gd name="T21" fmla="*/ 1 h 153"/>
                <a:gd name="T22" fmla="*/ 182 w 188"/>
                <a:gd name="T23" fmla="*/ 22 h 153"/>
                <a:gd name="T24" fmla="*/ 183 w 188"/>
                <a:gd name="T25" fmla="*/ 61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53">
                  <a:moveTo>
                    <a:pt x="183" y="61"/>
                  </a:moveTo>
                  <a:cubicBezTo>
                    <a:pt x="177" y="81"/>
                    <a:pt x="160" y="97"/>
                    <a:pt x="140" y="103"/>
                  </a:cubicBezTo>
                  <a:cubicBezTo>
                    <a:pt x="117" y="109"/>
                    <a:pt x="94" y="102"/>
                    <a:pt x="79" y="84"/>
                  </a:cubicBezTo>
                  <a:cubicBezTo>
                    <a:pt x="80" y="108"/>
                    <a:pt x="99" y="124"/>
                    <a:pt x="123" y="124"/>
                  </a:cubicBezTo>
                  <a:cubicBezTo>
                    <a:pt x="108" y="139"/>
                    <a:pt x="86" y="146"/>
                    <a:pt x="65" y="149"/>
                  </a:cubicBezTo>
                  <a:cubicBezTo>
                    <a:pt x="54" y="151"/>
                    <a:pt x="42" y="153"/>
                    <a:pt x="31" y="152"/>
                  </a:cubicBezTo>
                  <a:cubicBezTo>
                    <a:pt x="21" y="152"/>
                    <a:pt x="9" y="150"/>
                    <a:pt x="0" y="144"/>
                  </a:cubicBezTo>
                  <a:cubicBezTo>
                    <a:pt x="19" y="139"/>
                    <a:pt x="35" y="128"/>
                    <a:pt x="48" y="114"/>
                  </a:cubicBezTo>
                  <a:cubicBezTo>
                    <a:pt x="60" y="101"/>
                    <a:pt x="69" y="87"/>
                    <a:pt x="77" y="72"/>
                  </a:cubicBezTo>
                  <a:cubicBezTo>
                    <a:pt x="85" y="56"/>
                    <a:pt x="92" y="39"/>
                    <a:pt x="103" y="25"/>
                  </a:cubicBezTo>
                  <a:cubicBezTo>
                    <a:pt x="112" y="12"/>
                    <a:pt x="124" y="2"/>
                    <a:pt x="140" y="1"/>
                  </a:cubicBezTo>
                  <a:cubicBezTo>
                    <a:pt x="157" y="0"/>
                    <a:pt x="174" y="7"/>
                    <a:pt x="182" y="22"/>
                  </a:cubicBezTo>
                  <a:cubicBezTo>
                    <a:pt x="188" y="35"/>
                    <a:pt x="187" y="48"/>
                    <a:pt x="183" y="61"/>
                  </a:cubicBezTo>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pic>
        <p:nvPicPr>
          <p:cNvPr id="2" name="Picture 1"/>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7795" y="322788"/>
            <a:ext cx="1049357" cy="474848"/>
          </a:xfrm>
          <a:prstGeom prst="rect">
            <a:avLst/>
          </a:prstGeom>
        </p:spPr>
      </p:pic>
    </p:spTree>
    <p:extLst>
      <p:ext uri="{BB962C8B-B14F-4D97-AF65-F5344CB8AC3E}">
        <p14:creationId xmlns:p14="http://schemas.microsoft.com/office/powerpoint/2010/main" val="313006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150"/>
                                        <p:tgtEl>
                                          <p:spTgt spid="7"/>
                                        </p:tgtEl>
                                      </p:cBhvr>
                                    </p:animEffect>
                                  </p:childTnLst>
                                </p:cTn>
                              </p:par>
                              <p:par>
                                <p:cTn id="8" presetID="6" presetClass="emph" presetSubtype="0" fill="hold" nodeType="withEffect">
                                  <p:stCondLst>
                                    <p:cond delay="0"/>
                                  </p:stCondLst>
                                  <p:childTnLst>
                                    <p:animScale>
                                      <p:cBhvr>
                                        <p:cTn id="9" dur="150" fill="hold"/>
                                        <p:tgtEl>
                                          <p:spTgt spid="7"/>
                                        </p:tgtEl>
                                      </p:cBhvr>
                                      <p:by x="110000" y="110000"/>
                                    </p:animScale>
                                  </p:childTnLst>
                                </p:cTn>
                              </p:par>
                              <p:par>
                                <p:cTn id="10" presetID="6" presetClass="emph" presetSubtype="0" decel="100000" fill="hold" nodeType="withEffect">
                                  <p:stCondLst>
                                    <p:cond delay="200"/>
                                  </p:stCondLst>
                                  <p:childTnLst>
                                    <p:animScale>
                                      <p:cBhvr>
                                        <p:cTn id="11" dur="3450" fill="hold"/>
                                        <p:tgtEl>
                                          <p:spTgt spid="7"/>
                                        </p:tgtEl>
                                      </p:cBhvr>
                                      <p:by x="90990" y="90990"/>
                                    </p:animScale>
                                  </p:childTnLst>
                                </p:cTn>
                              </p:par>
                              <p:par>
                                <p:cTn id="12" presetID="10" presetClass="entr" presetSubtype="0" fill="hold" grpId="0" nodeType="withEffect">
                                  <p:stCondLst>
                                    <p:cond delay="130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1750"/>
                                  </p:stCondLst>
                                  <p:iterate type="wd">
                                    <p:tmPct val="16667"/>
                                  </p:iterate>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64" presetClass="path" presetSubtype="0" decel="100000" fill="hold" grpId="1" nodeType="withEffect">
                                  <p:stCondLst>
                                    <p:cond delay="1750"/>
                                  </p:stCondLst>
                                  <p:iterate type="wd">
                                    <p:tmPct val="16667"/>
                                  </p:iterate>
                                  <p:childTnLst>
                                    <p:animMotion origin="layout" path="M 8.33333E-7 0.02615 L 8.33333E-7 3.7037E-6 " pathEditMode="relative" rAng="0" ptsTypes="AA">
                                      <p:cBhvr>
                                        <p:cTn id="19" dur="500" fill="hold"/>
                                        <p:tgtEl>
                                          <p:spTgt spid="14"/>
                                        </p:tgtEl>
                                        <p:attrNameLst>
                                          <p:attrName>ppt_x</p:attrName>
                                          <p:attrName>ppt_y</p:attrName>
                                        </p:attrNameLst>
                                      </p:cBhvr>
                                      <p:rCtr x="0" y="-1319"/>
                                    </p:animMotion>
                                  </p:childTnLst>
                                </p:cTn>
                              </p:par>
                              <p:par>
                                <p:cTn id="20" presetID="10" presetClass="entr" presetSubtype="0" fill="hold" grpId="1" nodeType="withEffect">
                                  <p:stCondLst>
                                    <p:cond delay="125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63" presetClass="path" presetSubtype="0" decel="100000" fill="hold" grpId="0" nodeType="withEffect">
                                  <p:stCondLst>
                                    <p:cond delay="1250"/>
                                  </p:stCondLst>
                                  <p:childTnLst>
                                    <p:animMotion origin="layout" path="M -0.05937 0 L -8.33333E-7 0 " pathEditMode="relative" rAng="0" ptsTypes="AA">
                                      <p:cBhvr>
                                        <p:cTn id="24" dur="1100" fill="hold"/>
                                        <p:tgtEl>
                                          <p:spTgt spid="20"/>
                                        </p:tgtEl>
                                        <p:attrNameLst>
                                          <p:attrName>ppt_x</p:attrName>
                                          <p:attrName>ppt_y</p:attrName>
                                        </p:attrNameLst>
                                      </p:cBhvr>
                                      <p:rCtr x="2969" y="0"/>
                                    </p:animMotion>
                                  </p:childTnLst>
                                </p:cTn>
                              </p:par>
                              <p:par>
                                <p:cTn id="25" presetID="22" presetClass="entr" presetSubtype="4" fill="hold" nodeType="withEffect">
                                  <p:stCondLst>
                                    <p:cond delay="20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2200"/>
                                        <p:tgtEl>
                                          <p:spTgt spid="9"/>
                                        </p:tgtEl>
                                      </p:cBhvr>
                                    </p:animEffect>
                                  </p:childTnLst>
                                </p:cTn>
                              </p:par>
                              <p:par>
                                <p:cTn id="28" presetID="22" presetClass="entr" presetSubtype="2" fill="hold" nodeType="withEffect">
                                  <p:stCondLst>
                                    <p:cond delay="2100"/>
                                  </p:stCondLst>
                                  <p:childTnLst>
                                    <p:set>
                                      <p:cBhvr>
                                        <p:cTn id="29" dur="1" fill="hold">
                                          <p:stCondLst>
                                            <p:cond delay="0"/>
                                          </p:stCondLst>
                                        </p:cTn>
                                        <p:tgtEl>
                                          <p:spTgt spid="8"/>
                                        </p:tgtEl>
                                        <p:attrNameLst>
                                          <p:attrName>style.visibility</p:attrName>
                                        </p:attrNameLst>
                                      </p:cBhvr>
                                      <p:to>
                                        <p:strVal val="visible"/>
                                      </p:to>
                                    </p:set>
                                    <p:animEffect transition="in" filter="wipe(right)">
                                      <p:cBhvr>
                                        <p:cTn id="30" dur="1250"/>
                                        <p:tgtEl>
                                          <p:spTgt spid="8"/>
                                        </p:tgtEl>
                                      </p:cBhvr>
                                    </p:animEffect>
                                  </p:childTnLst>
                                </p:cTn>
                              </p:par>
                              <p:par>
                                <p:cTn id="31" presetID="22" presetClass="entr" presetSubtype="4" fill="hold" nodeType="withEffect">
                                  <p:stCondLst>
                                    <p:cond delay="3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11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4" grpId="0"/>
      <p:bldP spid="14" grpId="1"/>
      <p:bldP spid="3" grpId="0">
        <p:tmplLst>
          <p:tmpl>
            <p:tnLst>
              <p:par>
                <p:cTn presetID="10" presetClass="entr" presetSubtype="0" fill="hold" nodeType="withEffect">
                  <p:stCondLst>
                    <p:cond delay="130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bg>
      <p:bgPr>
        <a:solidFill>
          <a:schemeClr val="accent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b="15753"/>
          <a:stretch/>
        </p:blipFill>
        <p:spPr>
          <a:xfrm>
            <a:off x="0" y="10427"/>
            <a:ext cx="12192000" cy="6847573"/>
          </a:xfrm>
          <a:prstGeom prst="rect">
            <a:avLst/>
          </a:prstGeom>
        </p:spPr>
      </p:pic>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847127"/>
            <a:ext cx="11386134" cy="1661993"/>
          </a:xfrm>
        </p:spPr>
        <p:txBody>
          <a:bodyPr wrap="square" lIns="36000" rIns="36000" bIns="0" anchor="b" anchorCtr="0">
            <a:spAutoFit/>
          </a:bodyPr>
          <a:lstStyle>
            <a:lvl1pPr algn="l">
              <a:lnSpc>
                <a:spcPct val="90000"/>
              </a:lnSpc>
              <a:defRPr sz="6000" b="1" baseline="0">
                <a:solidFill>
                  <a:schemeClr val="bg1"/>
                </a:solidFill>
                <a:latin typeface="Ubuntu" panose="020B0504030602030204" pitchFamily="34" charset="0"/>
              </a:defRPr>
            </a:lvl1pPr>
          </a:lstStyle>
          <a:p>
            <a:r>
              <a:rPr lang="en-US"/>
              <a:t>Click to edit Master title style</a:t>
            </a:r>
            <a:endParaRPr lang="en-GB" dirty="0"/>
          </a:p>
        </p:txBody>
      </p:sp>
      <p:pic>
        <p:nvPicPr>
          <p:cNvPr id="6" name="Image 5" descr="Une image contenant texte&#10;&#10;Description générée automatiquement">
            <a:extLst>
              <a:ext uri="{FF2B5EF4-FFF2-40B4-BE49-F238E27FC236}">
                <a16:creationId xmlns:a16="http://schemas.microsoft.com/office/drawing/2014/main" id="{4E7913BD-2F2A-43EA-9355-0DD8C035B5E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014016" y="246471"/>
            <a:ext cx="3078000" cy="124807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10862" y="563091"/>
            <a:ext cx="1113137" cy="503710"/>
          </a:xfrm>
          <a:prstGeom prst="rect">
            <a:avLst/>
          </a:prstGeom>
        </p:spPr>
      </p:pic>
    </p:spTree>
    <p:extLst>
      <p:ext uri="{BB962C8B-B14F-4D97-AF65-F5344CB8AC3E}">
        <p14:creationId xmlns:p14="http://schemas.microsoft.com/office/powerpoint/2010/main" val="137431735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447201"/>
            <a:ext cx="11379201" cy="50226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550818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2" y="1899138"/>
            <a:ext cx="11379201" cy="4570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2243589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Espace réservé du texte 4"/>
          <p:cNvSpPr>
            <a:spLocks noGrp="1"/>
          </p:cNvSpPr>
          <p:nvPr>
            <p:ph type="body" sz="quarter" idx="11" hasCustomPrompt="1"/>
          </p:nvPr>
        </p:nvSpPr>
        <p:spPr>
          <a:xfrm>
            <a:off x="404813" y="1327150"/>
            <a:ext cx="11379200" cy="457688"/>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2" name="Title 1">
            <a:extLst>
              <a:ext uri="{FF2B5EF4-FFF2-40B4-BE49-F238E27FC236}">
                <a16:creationId xmlns:a16="http://schemas.microsoft.com/office/drawing/2014/main" id="{171054D7-80F5-442C-9F9E-FCC6CF14C5F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042031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12ABDB"/>
                </a:solidFill>
                <a:latin typeface="Ubuntu" panose="020B0504030602030204" pitchFamily="34" charset="0"/>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D996D1AE-BB05-402A-8454-CE893B60496E}"/>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870050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71047"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30755" y="1327151"/>
            <a:ext cx="3456432" cy="743987"/>
          </a:xfrm>
          <a:prstGeom prst="rect">
            <a:avLst/>
          </a:prstGeom>
        </p:spPr>
        <p:txBody>
          <a:bodyPr vert="horz" lIns="0" tIns="0" rIns="0" bIns="0" rtlCol="0" anchor="ctr" anchorCtr="0">
            <a:noAutofit/>
          </a:bodyPr>
          <a:lstStyle>
            <a:lvl1pPr algn="ctr">
              <a:lnSpc>
                <a:spcPct val="100000"/>
              </a:lnSpc>
              <a:defRPr lang="en-US" sz="1600" b="0" kern="1200" dirty="0">
                <a:solidFill>
                  <a:srgbClr val="12ABDB"/>
                </a:solidFill>
                <a:latin typeface="Ubuntu" panose="020B0504030602030204" pitchFamily="34" charset="0"/>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5" name="Title 4">
            <a:extLst>
              <a:ext uri="{FF2B5EF4-FFF2-40B4-BE49-F238E27FC236}">
                <a16:creationId xmlns:a16="http://schemas.microsoft.com/office/drawing/2014/main" id="{294515F3-E20E-47CC-8314-0A030AB3D1FD}"/>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1541078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ntent 3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ctangle 13">
            <a:extLst>
              <a:ext uri="{FF2B5EF4-FFF2-40B4-BE49-F238E27FC236}">
                <a16:creationId xmlns:a16="http://schemas.microsoft.com/office/drawing/2014/main"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14">
            <a:extLst>
              <a:ext uri="{FF2B5EF4-FFF2-40B4-BE49-F238E27FC236}">
                <a16:creationId xmlns:a16="http://schemas.microsoft.com/office/drawing/2014/main"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8" name="Text Placeholder 4">
            <a:extLst>
              <a:ext uri="{FF2B5EF4-FFF2-40B4-BE49-F238E27FC236}">
                <a16:creationId xmlns:a16="http://schemas.microsoft.com/office/drawing/2014/main"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2EA657"/>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19" name="Text Placeholder 4">
            <a:extLst>
              <a:ext uri="{FF2B5EF4-FFF2-40B4-BE49-F238E27FC236}">
                <a16:creationId xmlns:a16="http://schemas.microsoft.com/office/drawing/2014/main"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dirty="0"/>
              <a:t>Click to insert title</a:t>
            </a:r>
          </a:p>
        </p:txBody>
      </p:sp>
      <p:sp>
        <p:nvSpPr>
          <p:cNvPr id="22" name="Text Placeholder 7">
            <a:extLst>
              <a:ext uri="{FF2B5EF4-FFF2-40B4-BE49-F238E27FC236}">
                <a16:creationId xmlns:a16="http://schemas.microsoft.com/office/drawing/2014/main"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7">
            <a:extLst>
              <a:ext uri="{FF2B5EF4-FFF2-40B4-BE49-F238E27FC236}">
                <a16:creationId xmlns:a16="http://schemas.microsoft.com/office/drawing/2014/main"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2EA657"/>
              </a:buClr>
              <a:defRPr sz="1400"/>
            </a:lvl2pPr>
            <a:lvl3pPr>
              <a:lnSpc>
                <a:spcPct val="100000"/>
              </a:lnSpc>
              <a:spcBef>
                <a:spcPts val="0"/>
              </a:spcBef>
              <a:buClr>
                <a:srgbClr val="2EA657"/>
              </a:buClr>
              <a:defRPr sz="1400"/>
            </a:lvl3pPr>
            <a:lvl4pPr>
              <a:lnSpc>
                <a:spcPct val="100000"/>
              </a:lnSpc>
              <a:spcBef>
                <a:spcPts val="0"/>
              </a:spcBef>
              <a:buClr>
                <a:srgbClr val="2EA657"/>
              </a:buClr>
              <a:defRPr sz="1400"/>
            </a:lvl4pPr>
            <a:lvl5pPr>
              <a:lnSpc>
                <a:spcPct val="100000"/>
              </a:lnSpc>
              <a:spcBef>
                <a:spcPts val="0"/>
              </a:spcBef>
              <a:buClr>
                <a:srgbClr val="2EA657"/>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7">
            <a:extLst>
              <a:ext uri="{FF2B5EF4-FFF2-40B4-BE49-F238E27FC236}">
                <a16:creationId xmlns:a16="http://schemas.microsoft.com/office/drawing/2014/main"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a:extLst>
              <a:ext uri="{FF2B5EF4-FFF2-40B4-BE49-F238E27FC236}">
                <a16:creationId xmlns:a16="http://schemas.microsoft.com/office/drawing/2014/main" id="{18A66D25-366C-4142-B5D9-9A4107D8BC80}"/>
              </a:ext>
            </a:extLst>
          </p:cNvPr>
          <p:cNvSpPr>
            <a:spLocks noGrp="1"/>
          </p:cNvSpPr>
          <p:nvPr>
            <p:ph type="title"/>
          </p:nvPr>
        </p:nvSpPr>
        <p:spPr/>
        <p:txBody>
          <a:bodyPr/>
          <a:lstStyle/>
          <a:p>
            <a:r>
              <a:rPr lang="en-US"/>
              <a:t>Click to edit Master title style</a:t>
            </a:r>
            <a:endParaRPr lang="de-DE" dirty="0"/>
          </a:p>
        </p:txBody>
      </p:sp>
    </p:spTree>
    <p:extLst>
      <p:ext uri="{BB962C8B-B14F-4D97-AF65-F5344CB8AC3E}">
        <p14:creationId xmlns:p14="http://schemas.microsoft.com/office/powerpoint/2010/main" val="3348109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oleObject" Target="../embeddings/oleObject1.bin"/><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vmlDrawing" Target="../drawings/vmlDrawing1.v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vmlDrawing" Target="../drawings/vmlDrawing5.vml"/><Relationship Id="rId2"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tags" Target="../tags/tag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25"/>
            </p:custDataLst>
            <p:extLst>
              <p:ext uri="{D42A27DB-BD31-4B8C-83A1-F6EECF244321}">
                <p14:modId xmlns:p14="http://schemas.microsoft.com/office/powerpoint/2010/main" val="197578679"/>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27" name="think-cell Slide" r:id="rId26" imgW="270" imgH="270" progId="TCLayout.ActiveDocument.1">
                  <p:embed/>
                </p:oleObj>
              </mc:Choice>
              <mc:Fallback>
                <p:oleObj name="think-cell Slide" r:id="rId26" imgW="270" imgH="270" progId="TCLayout.ActiveDocument.1">
                  <p:embed/>
                  <p:pic>
                    <p:nvPicPr>
                      <p:cNvPr id="21" name="Object 20" hidden="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Title Placeholder 1"/>
          <p:cNvSpPr>
            <a:spLocks noGrp="1"/>
          </p:cNvSpPr>
          <p:nvPr>
            <p:ph type="title"/>
          </p:nvPr>
        </p:nvSpPr>
        <p:spPr>
          <a:xfrm>
            <a:off x="404813" y="388188"/>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1</a:t>
              </a:r>
            </a:p>
            <a:p>
              <a:pPr algn="ctr">
                <a:lnSpc>
                  <a:spcPct val="90000"/>
                </a:lnSpc>
                <a:spcAft>
                  <a:spcPts val="0"/>
                </a:spcAft>
              </a:pPr>
              <a:r>
                <a:rPr lang="en-GB" sz="700" dirty="0">
                  <a:latin typeface="Ubuntu" panose="020B0504030602030204" pitchFamily="34" charset="0"/>
                </a:rPr>
                <a:t>112</a:t>
              </a:r>
            </a:p>
            <a:p>
              <a:pPr algn="ctr">
                <a:lnSpc>
                  <a:spcPct val="90000"/>
                </a:lnSpc>
                <a:spcAft>
                  <a:spcPts val="0"/>
                </a:spcAft>
              </a:pPr>
              <a:r>
                <a:rPr lang="en-GB" sz="700" dirty="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18</a:t>
              </a:r>
            </a:p>
            <a:p>
              <a:pPr algn="ctr">
                <a:lnSpc>
                  <a:spcPct val="90000"/>
                </a:lnSpc>
                <a:spcAft>
                  <a:spcPts val="0"/>
                </a:spcAft>
              </a:pPr>
              <a:r>
                <a:rPr lang="en-GB" sz="700" dirty="0">
                  <a:solidFill>
                    <a:schemeClr val="tx1"/>
                  </a:solidFill>
                  <a:latin typeface="Ubuntu" panose="020B0504030602030204" pitchFamily="34" charset="0"/>
                </a:rPr>
                <a:t>171</a:t>
              </a:r>
            </a:p>
            <a:p>
              <a:pPr algn="ctr">
                <a:lnSpc>
                  <a:spcPct val="90000"/>
                </a:lnSpc>
                <a:spcAft>
                  <a:spcPts val="0"/>
                </a:spcAft>
              </a:pPr>
              <a:r>
                <a:rPr lang="en-GB" sz="700" dirty="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43</a:t>
              </a:r>
            </a:p>
            <a:p>
              <a:pPr algn="ctr">
                <a:lnSpc>
                  <a:spcPct val="90000"/>
                </a:lnSpc>
                <a:spcAft>
                  <a:spcPts val="0"/>
                </a:spcAft>
              </a:pPr>
              <a:r>
                <a:rPr lang="en-GB" sz="700" dirty="0">
                  <a:latin typeface="Ubuntu" panose="020B0504030602030204" pitchFamily="34" charset="0"/>
                </a:rPr>
                <a:t>10</a:t>
              </a:r>
            </a:p>
            <a:p>
              <a:pPr algn="ctr">
                <a:lnSpc>
                  <a:spcPct val="90000"/>
                </a:lnSpc>
                <a:spcAft>
                  <a:spcPts val="0"/>
                </a:spcAft>
              </a:pPr>
              <a:r>
                <a:rPr lang="en-GB" sz="700" dirty="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latin typeface="Ubuntu" panose="020B0504030602030204" pitchFamily="34" charset="0"/>
                </a:rPr>
                <a:t>39</a:t>
              </a:r>
            </a:p>
            <a:p>
              <a:pPr algn="ctr">
                <a:lnSpc>
                  <a:spcPct val="90000"/>
                </a:lnSpc>
                <a:spcAft>
                  <a:spcPts val="0"/>
                </a:spcAft>
              </a:pPr>
              <a:r>
                <a:rPr lang="en-GB" sz="700" dirty="0">
                  <a:latin typeface="Ubuntu" panose="020B0504030602030204" pitchFamily="34" charset="0"/>
                </a:rPr>
                <a:t>41</a:t>
              </a:r>
            </a:p>
            <a:p>
              <a:pPr algn="ctr">
                <a:lnSpc>
                  <a:spcPct val="90000"/>
                </a:lnSpc>
                <a:spcAft>
                  <a:spcPts val="0"/>
                </a:spcAft>
              </a:pPr>
              <a:r>
                <a:rPr lang="en-GB" sz="700" dirty="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a:p>
              <a:pPr algn="ctr">
                <a:lnSpc>
                  <a:spcPct val="90000"/>
                </a:lnSpc>
                <a:spcAft>
                  <a:spcPts val="0"/>
                </a:spcAft>
              </a:pPr>
              <a:r>
                <a:rPr lang="en-GB" sz="700" dirty="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142</a:t>
              </a:r>
            </a:p>
            <a:p>
              <a:pPr algn="ctr">
                <a:lnSpc>
                  <a:spcPct val="90000"/>
                </a:lnSpc>
                <a:spcAft>
                  <a:spcPts val="0"/>
                </a:spcAft>
              </a:pPr>
              <a:r>
                <a:rPr lang="en-US" sz="700" dirty="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156</a:t>
              </a:r>
            </a:p>
            <a:p>
              <a:pPr algn="ctr">
                <a:lnSpc>
                  <a:spcPct val="90000"/>
                </a:lnSpc>
                <a:spcAft>
                  <a:spcPts val="0"/>
                </a:spcAft>
              </a:pPr>
              <a:r>
                <a:rPr lang="en-US" sz="700" dirty="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178</a:t>
              </a:r>
            </a:p>
            <a:p>
              <a:pPr algn="ctr">
                <a:lnSpc>
                  <a:spcPct val="90000"/>
                </a:lnSpc>
                <a:spcAft>
                  <a:spcPts val="0"/>
                </a:spcAft>
              </a:pPr>
              <a:r>
                <a:rPr lang="en-US" sz="700" dirty="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208</a:t>
              </a:r>
            </a:p>
            <a:p>
              <a:pPr algn="ctr">
                <a:lnSpc>
                  <a:spcPct val="90000"/>
                </a:lnSpc>
                <a:spcAft>
                  <a:spcPts val="0"/>
                </a:spcAft>
              </a:pPr>
              <a:r>
                <a:rPr lang="en-US" sz="700" dirty="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218</a:t>
              </a:r>
            </a:p>
            <a:p>
              <a:pPr algn="ctr">
                <a:lnSpc>
                  <a:spcPct val="90000"/>
                </a:lnSpc>
                <a:spcAft>
                  <a:spcPts val="0"/>
                </a:spcAft>
              </a:pPr>
              <a:r>
                <a:rPr lang="en-US" sz="700" dirty="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66</a:t>
              </a:r>
            </a:p>
            <a:p>
              <a:pPr algn="ctr">
                <a:lnSpc>
                  <a:spcPct val="90000"/>
                </a:lnSpc>
                <a:spcAft>
                  <a:spcPts val="0"/>
                </a:spcAft>
              </a:pPr>
              <a:r>
                <a:rPr lang="en-US" sz="700" dirty="0">
                  <a:solidFill>
                    <a:schemeClr val="bg1"/>
                  </a:solidFill>
                  <a:latin typeface="Ubuntu" panose="020B0504030602030204" pitchFamily="34" charset="0"/>
                </a:rPr>
                <a:t>20</a:t>
              </a:r>
            </a:p>
            <a:p>
              <a:pPr algn="ctr">
                <a:lnSpc>
                  <a:spcPct val="90000"/>
                </a:lnSpc>
                <a:spcAft>
                  <a:spcPts val="0"/>
                </a:spcAft>
              </a:pPr>
              <a:r>
                <a:rPr lang="en-US" sz="700" dirty="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89</a:t>
              </a:r>
            </a:p>
            <a:p>
              <a:pPr algn="ctr">
                <a:lnSpc>
                  <a:spcPct val="90000"/>
                </a:lnSpc>
                <a:spcAft>
                  <a:spcPts val="0"/>
                </a:spcAft>
              </a:pPr>
              <a:r>
                <a:rPr lang="en-US" sz="700" dirty="0">
                  <a:solidFill>
                    <a:schemeClr val="bg1"/>
                  </a:solidFill>
                  <a:latin typeface="Ubuntu" panose="020B0504030602030204" pitchFamily="34" charset="0"/>
                </a:rPr>
                <a:t>10</a:t>
              </a:r>
            </a:p>
            <a:p>
              <a:pPr algn="ctr">
                <a:lnSpc>
                  <a:spcPct val="90000"/>
                </a:lnSpc>
                <a:spcAft>
                  <a:spcPts val="0"/>
                </a:spcAft>
              </a:pPr>
              <a:r>
                <a:rPr lang="en-US" sz="700" dirty="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117</a:t>
              </a:r>
            </a:p>
            <a:p>
              <a:pPr algn="ctr">
                <a:lnSpc>
                  <a:spcPct val="90000"/>
                </a:lnSpc>
                <a:spcAft>
                  <a:spcPts val="0"/>
                </a:spcAft>
              </a:pPr>
              <a:r>
                <a:rPr lang="en-US" sz="700" dirty="0">
                  <a:solidFill>
                    <a:schemeClr val="bg1"/>
                  </a:solidFill>
                  <a:latin typeface="Ubuntu" panose="020B0504030602030204" pitchFamily="34" charset="0"/>
                </a:rPr>
                <a:t>13</a:t>
              </a:r>
            </a:p>
            <a:p>
              <a:pPr algn="ctr">
                <a:lnSpc>
                  <a:spcPct val="90000"/>
                </a:lnSpc>
                <a:spcAft>
                  <a:spcPts val="0"/>
                </a:spcAft>
              </a:pPr>
              <a:r>
                <a:rPr lang="en-US" sz="700" dirty="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128</a:t>
              </a:r>
            </a:p>
            <a:p>
              <a:pPr algn="ctr">
                <a:lnSpc>
                  <a:spcPct val="90000"/>
                </a:lnSpc>
                <a:spcAft>
                  <a:spcPts val="0"/>
                </a:spcAft>
              </a:pPr>
              <a:r>
                <a:rPr lang="en-US" sz="700" dirty="0">
                  <a:solidFill>
                    <a:schemeClr val="bg1"/>
                  </a:solidFill>
                  <a:latin typeface="Ubuntu" panose="020B0504030602030204" pitchFamily="34" charset="0"/>
                </a:rPr>
                <a:t>43</a:t>
              </a:r>
            </a:p>
            <a:p>
              <a:pPr algn="ctr">
                <a:lnSpc>
                  <a:spcPct val="90000"/>
                </a:lnSpc>
                <a:spcAft>
                  <a:spcPts val="0"/>
                </a:spcAft>
              </a:pPr>
              <a:r>
                <a:rPr lang="en-US" sz="700" dirty="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158</a:t>
              </a:r>
            </a:p>
            <a:p>
              <a:pPr algn="ctr">
                <a:lnSpc>
                  <a:spcPct val="90000"/>
                </a:lnSpc>
                <a:spcAft>
                  <a:spcPts val="0"/>
                </a:spcAft>
              </a:pPr>
              <a:r>
                <a:rPr lang="en-US" sz="700" dirty="0">
                  <a:solidFill>
                    <a:schemeClr val="bg1"/>
                  </a:solidFill>
                  <a:latin typeface="Ubuntu" panose="020B0504030602030204" pitchFamily="34" charset="0"/>
                </a:rPr>
                <a:t>71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166</a:t>
              </a:r>
            </a:p>
            <a:p>
              <a:pPr algn="ctr">
                <a:lnSpc>
                  <a:spcPct val="90000"/>
                </a:lnSpc>
                <a:spcAft>
                  <a:spcPts val="0"/>
                </a:spcAft>
              </a:pPr>
              <a:r>
                <a:rPr lang="en-US" sz="700" dirty="0">
                  <a:solidFill>
                    <a:schemeClr val="bg1"/>
                  </a:solidFill>
                  <a:latin typeface="Ubuntu" panose="020B0504030602030204" pitchFamily="34" charset="0"/>
                </a:rPr>
                <a:t>0</a:t>
              </a:r>
            </a:p>
            <a:p>
              <a:pPr algn="ctr">
                <a:lnSpc>
                  <a:spcPct val="90000"/>
                </a:lnSpc>
                <a:spcAft>
                  <a:spcPts val="0"/>
                </a:spcAft>
              </a:pPr>
              <a:r>
                <a:rPr lang="en-US" sz="700" dirty="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227</a:t>
              </a:r>
            </a:p>
            <a:p>
              <a:pPr algn="ctr">
                <a:lnSpc>
                  <a:spcPct val="90000"/>
                </a:lnSpc>
                <a:spcAft>
                  <a:spcPts val="0"/>
                </a:spcAft>
              </a:pPr>
              <a:r>
                <a:rPr lang="en-US" sz="700" dirty="0">
                  <a:solidFill>
                    <a:schemeClr val="bg1"/>
                  </a:solidFill>
                  <a:latin typeface="Ubuntu" panose="020B0504030602030204" pitchFamily="34" charset="0"/>
                </a:rPr>
                <a:t>03</a:t>
              </a:r>
            </a:p>
            <a:p>
              <a:pPr algn="ctr">
                <a:lnSpc>
                  <a:spcPct val="90000"/>
                </a:lnSpc>
                <a:spcAft>
                  <a:spcPts val="0"/>
                </a:spcAft>
              </a:pPr>
              <a:r>
                <a:rPr lang="en-US" sz="700" dirty="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48</a:t>
              </a:r>
            </a:p>
            <a:p>
              <a:pPr algn="ctr">
                <a:lnSpc>
                  <a:spcPct val="90000"/>
                </a:lnSpc>
                <a:spcAft>
                  <a:spcPts val="0"/>
                </a:spcAft>
              </a:pPr>
              <a:r>
                <a:rPr lang="en-US" sz="700" dirty="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69</a:t>
              </a:r>
            </a:p>
            <a:p>
              <a:pPr algn="ctr">
                <a:lnSpc>
                  <a:spcPct val="90000"/>
                </a:lnSpc>
                <a:spcAft>
                  <a:spcPts val="0"/>
                </a:spcAft>
              </a:pPr>
              <a:r>
                <a:rPr lang="en-US" sz="700" dirty="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255</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129</a:t>
              </a:r>
            </a:p>
            <a:p>
              <a:pPr algn="ctr">
                <a:lnSpc>
                  <a:spcPct val="90000"/>
                </a:lnSpc>
                <a:spcAft>
                  <a:spcPts val="0"/>
                </a:spcAft>
              </a:pPr>
              <a:r>
                <a:rPr lang="en-US" sz="700" dirty="0">
                  <a:solidFill>
                    <a:schemeClr val="bg1"/>
                  </a:solidFill>
                  <a:latin typeface="Ubuntu" panose="020B0504030602030204" pitchFamily="34" charset="0"/>
                </a:rPr>
                <a:t>27</a:t>
              </a:r>
            </a:p>
            <a:p>
              <a:pPr algn="ctr">
                <a:lnSpc>
                  <a:spcPct val="90000"/>
                </a:lnSpc>
                <a:spcAft>
                  <a:spcPts val="0"/>
                </a:spcAft>
              </a:pPr>
              <a:r>
                <a:rPr lang="en-US" sz="700" dirty="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161</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latin typeface="Ubuntu" panose="020B0504030602030204" pitchFamily="34" charset="0"/>
                </a:rPr>
                <a:t>186</a:t>
              </a:r>
            </a:p>
            <a:p>
              <a:pPr algn="ctr">
                <a:lnSpc>
                  <a:spcPct val="90000"/>
                </a:lnSpc>
                <a:spcAft>
                  <a:spcPts val="0"/>
                </a:spcAft>
              </a:pPr>
              <a:r>
                <a:rPr lang="en-US" sz="700" dirty="0">
                  <a:solidFill>
                    <a:schemeClr val="bg1"/>
                  </a:solidFill>
                  <a:latin typeface="Ubuntu" panose="020B0504030602030204" pitchFamily="34" charset="0"/>
                </a:rPr>
                <a:t>41</a:t>
              </a:r>
            </a:p>
            <a:p>
              <a:pPr algn="ctr">
                <a:lnSpc>
                  <a:spcPct val="90000"/>
                </a:lnSpc>
                <a:spcAft>
                  <a:spcPts val="0"/>
                </a:spcAft>
              </a:pPr>
              <a:r>
                <a:rPr lang="en-US" sz="700" dirty="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209</a:t>
              </a:r>
            </a:p>
            <a:p>
              <a:pPr algn="ctr">
                <a:lnSpc>
                  <a:spcPct val="90000"/>
                </a:lnSpc>
                <a:spcAft>
                  <a:spcPts val="0"/>
                </a:spcAft>
              </a:pPr>
              <a:r>
                <a:rPr lang="en-US" sz="700" dirty="0">
                  <a:latin typeface="Ubuntu" panose="020B0504030602030204" pitchFamily="34" charset="0"/>
                </a:rPr>
                <a:t>58</a:t>
              </a:r>
            </a:p>
            <a:p>
              <a:pPr algn="ctr">
                <a:lnSpc>
                  <a:spcPct val="90000"/>
                </a:lnSpc>
                <a:spcAft>
                  <a:spcPts val="0"/>
                </a:spcAft>
              </a:pPr>
              <a:r>
                <a:rPr lang="en-US" sz="700" dirty="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latin typeface="Ubuntu" panose="020B0504030602030204" pitchFamily="34" charset="0"/>
                </a:rPr>
                <a:t>229</a:t>
              </a:r>
            </a:p>
            <a:p>
              <a:pPr algn="ctr">
                <a:lnSpc>
                  <a:spcPct val="90000"/>
                </a:lnSpc>
                <a:spcAft>
                  <a:spcPts val="0"/>
                </a:spcAft>
              </a:pPr>
              <a:r>
                <a:rPr lang="en-US" sz="700" dirty="0">
                  <a:latin typeface="Ubuntu" panose="020B0504030602030204" pitchFamily="34" charset="0"/>
                </a:rPr>
                <a:t>87</a:t>
              </a:r>
            </a:p>
            <a:p>
              <a:pPr algn="ctr">
                <a:lnSpc>
                  <a:spcPct val="90000"/>
                </a:lnSpc>
                <a:spcAft>
                  <a:spcPts val="0"/>
                </a:spcAft>
              </a:pPr>
              <a:r>
                <a:rPr lang="en-US" sz="700" dirty="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dirty="0">
                <a:latin typeface="Ubuntu" panose="020B0504030602030204" pitchFamily="34" charset="0"/>
              </a:rPr>
              <a:t>Security Classification:</a:t>
            </a:r>
          </a:p>
          <a:p>
            <a:r>
              <a:rPr lang="en-GB" sz="800" dirty="0">
                <a:latin typeface="Ubuntu" panose="020B0504030602030204" pitchFamily="34" charset="0"/>
              </a:rPr>
              <a:t>SEC0: Public</a:t>
            </a:r>
          </a:p>
          <a:p>
            <a:r>
              <a:rPr lang="en-GB" sz="800" dirty="0">
                <a:latin typeface="Ubuntu" panose="020B0504030602030204" pitchFamily="34" charset="0"/>
              </a:rPr>
              <a:t>SEC1: Company Confidential</a:t>
            </a:r>
          </a:p>
          <a:p>
            <a:r>
              <a:rPr lang="en-GB" sz="800" dirty="0">
                <a:latin typeface="Ubuntu" panose="020B0504030602030204" pitchFamily="34" charset="0"/>
              </a:rPr>
              <a:t>SEC2: Company Restricted / Customer restricted</a:t>
            </a:r>
          </a:p>
          <a:p>
            <a:r>
              <a:rPr lang="en-GB" sz="800" dirty="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67</a:t>
              </a:r>
            </a:p>
            <a:p>
              <a:pPr algn="ctr">
                <a:lnSpc>
                  <a:spcPct val="90000"/>
                </a:lnSpc>
                <a:spcAft>
                  <a:spcPts val="0"/>
                </a:spcAft>
              </a:pPr>
              <a:r>
                <a:rPr lang="en-US" sz="700" b="0" dirty="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106</a:t>
              </a:r>
            </a:p>
            <a:p>
              <a:pPr algn="ctr">
                <a:lnSpc>
                  <a:spcPct val="90000"/>
                </a:lnSpc>
                <a:spcAft>
                  <a:spcPts val="0"/>
                </a:spcAft>
              </a:pPr>
              <a:r>
                <a:rPr lang="en-US" sz="700" b="0" dirty="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15</a:t>
              </a:r>
            </a:p>
            <a:p>
              <a:pPr algn="ctr">
                <a:lnSpc>
                  <a:spcPct val="90000"/>
                </a:lnSpc>
                <a:spcAft>
                  <a:spcPts val="0"/>
                </a:spcAft>
              </a:pPr>
              <a:r>
                <a:rPr lang="en-US" sz="700" b="0" dirty="0">
                  <a:solidFill>
                    <a:schemeClr val="bg1"/>
                  </a:solidFill>
                  <a:latin typeface="Ubuntu" panose="020B0504030602030204" pitchFamily="34" charset="0"/>
                </a:rPr>
                <a:t>135</a:t>
              </a:r>
            </a:p>
            <a:p>
              <a:pPr algn="ctr">
                <a:lnSpc>
                  <a:spcPct val="90000"/>
                </a:lnSpc>
                <a:spcAft>
                  <a:spcPts val="0"/>
                </a:spcAft>
              </a:pPr>
              <a:r>
                <a:rPr lang="en-US" sz="700" b="0" dirty="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178</a:t>
              </a:r>
            </a:p>
            <a:p>
              <a:pPr algn="ctr">
                <a:lnSpc>
                  <a:spcPct val="90000"/>
                </a:lnSpc>
                <a:spcAft>
                  <a:spcPts val="0"/>
                </a:spcAft>
              </a:pPr>
              <a:r>
                <a:rPr lang="en-US" sz="700" b="0" dirty="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244</a:t>
              </a:r>
            </a:p>
            <a:p>
              <a:pPr algn="ctr">
                <a:lnSpc>
                  <a:spcPct val="90000"/>
                </a:lnSpc>
                <a:spcAft>
                  <a:spcPts val="0"/>
                </a:spcAft>
              </a:pPr>
              <a:r>
                <a:rPr lang="en-US" sz="700" b="0" dirty="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140</a:t>
              </a:r>
            </a:p>
            <a:p>
              <a:pPr algn="ctr">
                <a:lnSpc>
                  <a:spcPct val="90000"/>
                </a:lnSpc>
                <a:spcAft>
                  <a:spcPts val="0"/>
                </a:spcAft>
              </a:pPr>
              <a:r>
                <a:rPr lang="en-US" sz="700" b="0" dirty="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46</a:t>
              </a:r>
            </a:p>
            <a:p>
              <a:pPr algn="ctr">
                <a:lnSpc>
                  <a:spcPct val="90000"/>
                </a:lnSpc>
                <a:spcAft>
                  <a:spcPts val="0"/>
                </a:spcAft>
              </a:pPr>
              <a:r>
                <a:rPr lang="en-US" sz="700" b="0" dirty="0">
                  <a:latin typeface="Ubuntu" panose="020B0504030602030204" pitchFamily="34" charset="0"/>
                </a:rPr>
                <a:t>166</a:t>
              </a:r>
            </a:p>
            <a:p>
              <a:pPr algn="ctr">
                <a:lnSpc>
                  <a:spcPct val="90000"/>
                </a:lnSpc>
                <a:spcAft>
                  <a:spcPts val="0"/>
                </a:spcAft>
              </a:pPr>
              <a:r>
                <a:rPr lang="en-US" sz="700" b="0" dirty="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51</a:t>
              </a:r>
            </a:p>
            <a:p>
              <a:pPr algn="ctr">
                <a:lnSpc>
                  <a:spcPct val="90000"/>
                </a:lnSpc>
                <a:spcAft>
                  <a:spcPts val="0"/>
                </a:spcAft>
              </a:pPr>
              <a:r>
                <a:rPr lang="en-US" sz="700" b="0" dirty="0">
                  <a:latin typeface="Ubuntu" panose="020B0504030602030204" pitchFamily="34" charset="0"/>
                </a:rPr>
                <a:t>181</a:t>
              </a:r>
            </a:p>
            <a:p>
              <a:pPr algn="ctr">
                <a:lnSpc>
                  <a:spcPct val="90000"/>
                </a:lnSpc>
                <a:spcAft>
                  <a:spcPts val="0"/>
                </a:spcAft>
              </a:pPr>
              <a:r>
                <a:rPr lang="en-US" sz="700" b="0" dirty="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latin typeface="Ubuntu" panose="020B0504030602030204" pitchFamily="34" charset="0"/>
              </a:endParaRPr>
            </a:p>
            <a:p>
              <a:pPr algn="ctr">
                <a:lnSpc>
                  <a:spcPct val="90000"/>
                </a:lnSpc>
                <a:spcAft>
                  <a:spcPts val="0"/>
                </a:spcAft>
              </a:pPr>
              <a:r>
                <a:rPr lang="en-US" sz="700" b="0" dirty="0">
                  <a:latin typeface="Ubuntu" panose="020B0504030602030204" pitchFamily="34" charset="0"/>
                </a:rPr>
                <a:t>87</a:t>
              </a:r>
            </a:p>
            <a:p>
              <a:pPr algn="ctr">
                <a:lnSpc>
                  <a:spcPct val="90000"/>
                </a:lnSpc>
                <a:spcAft>
                  <a:spcPts val="0"/>
                </a:spcAft>
              </a:pPr>
              <a:r>
                <a:rPr lang="en-US" sz="700" b="0" dirty="0">
                  <a:latin typeface="Ubuntu" panose="020B0504030602030204" pitchFamily="34" charset="0"/>
                </a:rPr>
                <a:t>207</a:t>
              </a:r>
            </a:p>
            <a:p>
              <a:pPr algn="ctr">
                <a:lnSpc>
                  <a:spcPct val="90000"/>
                </a:lnSpc>
                <a:spcAft>
                  <a:spcPts val="0"/>
                </a:spcAft>
              </a:pPr>
              <a:r>
                <a:rPr lang="en-US" sz="700" b="0" dirty="0">
                  <a:latin typeface="Ubuntu" panose="020B0504030602030204" pitchFamily="34" charset="0"/>
                </a:rPr>
                <a:t>128</a:t>
              </a:r>
            </a:p>
            <a:p>
              <a:pPr algn="ctr">
                <a:lnSpc>
                  <a:spcPct val="90000"/>
                </a:lnSpc>
                <a:spcAft>
                  <a:spcPts val="0"/>
                </a:spcAft>
              </a:pPr>
              <a:endParaRPr lang="en-US" sz="700" b="0" dirty="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23</a:t>
              </a:r>
            </a:p>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33</a:t>
              </a:r>
            </a:p>
            <a:p>
              <a:pPr algn="ctr">
                <a:lnSpc>
                  <a:spcPct val="90000"/>
                </a:lnSpc>
                <a:spcAft>
                  <a:spcPts val="0"/>
                </a:spcAft>
              </a:pPr>
              <a:r>
                <a:rPr lang="en-US" sz="700" b="0" dirty="0">
                  <a:solidFill>
                    <a:schemeClr val="bg1"/>
                  </a:solidFill>
                  <a:latin typeface="Ubuntu" panose="020B0504030602030204" pitchFamily="34" charset="0"/>
                </a:rPr>
                <a:t>69</a:t>
              </a:r>
            </a:p>
            <a:p>
              <a:pPr algn="ctr">
                <a:lnSpc>
                  <a:spcPct val="90000"/>
                </a:lnSpc>
                <a:spcAft>
                  <a:spcPts val="0"/>
                </a:spcAft>
              </a:pPr>
              <a:r>
                <a:rPr lang="en-US" sz="700" b="0" dirty="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20</a:t>
              </a:r>
            </a:p>
            <a:p>
              <a:pPr algn="ctr">
                <a:lnSpc>
                  <a:spcPct val="90000"/>
                </a:lnSpc>
                <a:spcAft>
                  <a:spcPts val="0"/>
                </a:spcAft>
              </a:pPr>
              <a:r>
                <a:rPr lang="en-US" sz="700" b="0" dirty="0">
                  <a:solidFill>
                    <a:schemeClr val="bg1"/>
                  </a:solidFill>
                  <a:latin typeface="Ubuntu" panose="020B0504030602030204" pitchFamily="34" charset="0"/>
                </a:rPr>
                <a:t>89</a:t>
              </a:r>
            </a:p>
            <a:p>
              <a:pPr algn="ctr">
                <a:lnSpc>
                  <a:spcPct val="90000"/>
                </a:lnSpc>
                <a:spcAft>
                  <a:spcPts val="0"/>
                </a:spcAft>
              </a:pPr>
              <a:r>
                <a:rPr lang="en-US" sz="700" b="0" dirty="0">
                  <a:solidFill>
                    <a:schemeClr val="bg1"/>
                  </a:solidFill>
                  <a:latin typeface="Ubuntu" panose="020B0504030602030204" pitchFamily="34" charset="0"/>
                </a:rPr>
                <a:t>107</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107</a:t>
              </a:r>
            </a:p>
            <a:p>
              <a:pPr algn="ctr">
                <a:lnSpc>
                  <a:spcPct val="90000"/>
                </a:lnSpc>
                <a:spcAft>
                  <a:spcPts val="0"/>
                </a:spcAft>
              </a:pPr>
              <a:r>
                <a:rPr lang="en-US" sz="700" b="0" dirty="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51</a:t>
              </a:r>
            </a:p>
            <a:p>
              <a:pPr algn="ctr">
                <a:lnSpc>
                  <a:spcPct val="90000"/>
                </a:lnSpc>
                <a:spcAft>
                  <a:spcPts val="0"/>
                </a:spcAft>
              </a:pPr>
              <a:r>
                <a:rPr lang="en-US" sz="700" b="0" dirty="0">
                  <a:solidFill>
                    <a:schemeClr val="bg1"/>
                  </a:solidFill>
                  <a:latin typeface="Ubuntu" panose="020B0504030602030204" pitchFamily="34" charset="0"/>
                </a:rPr>
                <a:t>128</a:t>
              </a:r>
            </a:p>
            <a:p>
              <a:pPr algn="ctr">
                <a:lnSpc>
                  <a:spcPct val="90000"/>
                </a:lnSpc>
                <a:spcAft>
                  <a:spcPts val="0"/>
                </a:spcAft>
              </a:pPr>
              <a:r>
                <a:rPr lang="en-US" sz="700" b="0" dirty="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125</a:t>
              </a:r>
            </a:p>
            <a:p>
              <a:pPr algn="ctr">
                <a:lnSpc>
                  <a:spcPct val="90000"/>
                </a:lnSpc>
                <a:spcAft>
                  <a:spcPts val="0"/>
                </a:spcAft>
              </a:pPr>
              <a:r>
                <a:rPr lang="en-US" sz="700" b="0" dirty="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latin typeface="Ubuntu" panose="020B0504030602030204" pitchFamily="34" charset="0"/>
                </a:rPr>
                <a:t>0</a:t>
              </a:r>
            </a:p>
            <a:p>
              <a:pPr algn="ctr">
                <a:lnSpc>
                  <a:spcPct val="90000"/>
                </a:lnSpc>
                <a:spcAft>
                  <a:spcPts val="0"/>
                </a:spcAft>
              </a:pPr>
              <a:r>
                <a:rPr lang="en-US" sz="700" b="0" dirty="0">
                  <a:solidFill>
                    <a:schemeClr val="bg1"/>
                  </a:solidFill>
                  <a:latin typeface="Ubuntu" panose="020B0504030602030204" pitchFamily="34" charset="0"/>
                </a:rPr>
                <a:t>146</a:t>
              </a:r>
            </a:p>
            <a:p>
              <a:pPr algn="ctr">
                <a:lnSpc>
                  <a:spcPct val="90000"/>
                </a:lnSpc>
                <a:spcAft>
                  <a:spcPts val="0"/>
                </a:spcAft>
              </a:pPr>
              <a:r>
                <a:rPr lang="en-US" sz="700" b="0" dirty="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191</a:t>
              </a:r>
            </a:p>
            <a:p>
              <a:pPr algn="ctr">
                <a:lnSpc>
                  <a:spcPct val="90000"/>
                </a:lnSpc>
                <a:spcAft>
                  <a:spcPts val="0"/>
                </a:spcAft>
              </a:pPr>
              <a:r>
                <a:rPr lang="en-US" sz="700" b="0" dirty="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213</a:t>
              </a:r>
            </a:p>
            <a:p>
              <a:pPr algn="ctr">
                <a:lnSpc>
                  <a:spcPct val="90000"/>
                </a:lnSpc>
                <a:spcAft>
                  <a:spcPts val="0"/>
                </a:spcAft>
              </a:pPr>
              <a:r>
                <a:rPr lang="en-US" sz="700" b="0" dirty="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latin typeface="Ubuntu" panose="020B0504030602030204" pitchFamily="34" charset="0"/>
                </a:rPr>
                <a:t>0</a:t>
              </a:r>
            </a:p>
            <a:p>
              <a:pPr algn="ctr">
                <a:lnSpc>
                  <a:spcPct val="90000"/>
                </a:lnSpc>
                <a:spcAft>
                  <a:spcPts val="0"/>
                </a:spcAft>
              </a:pPr>
              <a:r>
                <a:rPr lang="en-US" sz="700" b="0" dirty="0">
                  <a:latin typeface="Ubuntu" panose="020B0504030602030204" pitchFamily="34" charset="0"/>
                </a:rPr>
                <a:t>230</a:t>
              </a:r>
            </a:p>
            <a:p>
              <a:pPr algn="ctr">
                <a:lnSpc>
                  <a:spcPct val="90000"/>
                </a:lnSpc>
                <a:spcAft>
                  <a:spcPts val="0"/>
                </a:spcAft>
              </a:pPr>
              <a:r>
                <a:rPr lang="en-US" sz="700" b="0" dirty="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562163" y="205059"/>
            <a:ext cx="419436" cy="388988"/>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65" name="Rectangle 27">
            <a:extLst>
              <a:ext uri="{FF2B5EF4-FFF2-40B4-BE49-F238E27FC236}">
                <a16:creationId xmlns:a16="http://schemas.microsoft.com/office/drawing/2014/main" id="{5B538C81-213B-41EC-BB81-FEF313C9D880}"/>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Presentation Title  |  Author  |  Date</a:t>
            </a:r>
          </a:p>
        </p:txBody>
      </p:sp>
      <p:sp>
        <p:nvSpPr>
          <p:cNvPr id="86" name="Retângulo 43">
            <a:extLst>
              <a:ext uri="{FF2B5EF4-FFF2-40B4-BE49-F238E27FC236}">
                <a16:creationId xmlns:a16="http://schemas.microsoft.com/office/drawing/2014/main" id="{5539996C-DD2A-49D6-AFB0-763FCB2EE440}"/>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89" name="Rectangle 27">
            <a:extLst>
              <a:ext uri="{FF2B5EF4-FFF2-40B4-BE49-F238E27FC236}">
                <a16:creationId xmlns:a16="http://schemas.microsoft.com/office/drawing/2014/main" id="{01D50803-B26A-4936-A06C-6E086A6DD719}"/>
              </a:ext>
            </a:extLst>
          </p:cNvPr>
          <p:cNvSpPr/>
          <p:nvPr userDrawn="1"/>
        </p:nvSpPr>
        <p:spPr>
          <a:xfrm>
            <a:off x="7227070" y="6517871"/>
            <a:ext cx="4532162"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dirty="0">
                <a:solidFill>
                  <a:srgbClr val="A6A6A6"/>
                </a:solidFill>
                <a:latin typeface="Ubuntu" panose="020B0504030602030204" pitchFamily="34" charset="0"/>
                <a:cs typeface="Arial" panose="020B0604020202020204" pitchFamily="34" charset="0"/>
              </a:rPr>
              <a:t>Company Confidential © Capgemini 2021. All rights reserved  |</a:t>
            </a:r>
          </a:p>
        </p:txBody>
      </p:sp>
    </p:spTree>
    <p:extLst>
      <p:ext uri="{BB962C8B-B14F-4D97-AF65-F5344CB8AC3E}">
        <p14:creationId xmlns:p14="http://schemas.microsoft.com/office/powerpoint/2010/main" val="3148905397"/>
      </p:ext>
    </p:extLst>
  </p:cSld>
  <p:clrMap bg1="lt1" tx1="dk1" bg2="lt2" tx2="dk2" accent1="accent1" accent2="accent2" accent3="accent3" accent4="accent4" accent5="accent5" accent6="accent6" hlink="hlink" folHlink="folHlink"/>
  <p:sldLayoutIdLst>
    <p:sldLayoutId id="2147483953" r:id="rId1"/>
    <p:sldLayoutId id="2147483955" r:id="rId2"/>
    <p:sldLayoutId id="2147483956" r:id="rId3"/>
    <p:sldLayoutId id="2147483900" r:id="rId4"/>
    <p:sldLayoutId id="2147483901" r:id="rId5"/>
    <p:sldLayoutId id="2147483960" r:id="rId6"/>
    <p:sldLayoutId id="2147483902" r:id="rId7"/>
    <p:sldLayoutId id="2147483903" r:id="rId8"/>
    <p:sldLayoutId id="2147483949" r:id="rId9"/>
    <p:sldLayoutId id="2147483905" r:id="rId10"/>
    <p:sldLayoutId id="2147483945" r:id="rId11"/>
    <p:sldLayoutId id="2147483948" r:id="rId12"/>
    <p:sldLayoutId id="2147483954" r:id="rId13"/>
    <p:sldLayoutId id="2147483930" r:id="rId14"/>
    <p:sldLayoutId id="2147483933" r:id="rId15"/>
    <p:sldLayoutId id="2147483961" r:id="rId16"/>
    <p:sldLayoutId id="2147483958" r:id="rId17"/>
    <p:sldLayoutId id="2147483959" r:id="rId18"/>
    <p:sldLayoutId id="2147483918" r:id="rId19"/>
    <p:sldLayoutId id="2147483922" r:id="rId20"/>
    <p:sldLayoutId id="2147483950" r:id="rId21"/>
    <p:sldLayoutId id="2147483952" r:id="rId22"/>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423" userDrawn="1">
          <p15:clr>
            <a:srgbClr val="F26B43"/>
          </p15:clr>
        </p15:guide>
        <p15:guide id="3" orient="horz" pos="4071" userDrawn="1">
          <p15:clr>
            <a:srgbClr val="F26B43"/>
          </p15:clr>
        </p15:guide>
        <p15:guide id="4" pos="255" userDrawn="1">
          <p15:clr>
            <a:srgbClr val="F26B43"/>
          </p15:clr>
        </p15:guide>
        <p15:guide id="5" orient="horz" pos="836" userDrawn="1">
          <p15:clr>
            <a:srgbClr val="F26B43"/>
          </p15:clr>
        </p15:guide>
        <p15:guide id="6" orient="horz" pos="245" userDrawn="1">
          <p15:clr>
            <a:srgbClr val="F26B43"/>
          </p15:clr>
        </p15:guide>
        <p15:guide id="7" pos="3840" userDrawn="1">
          <p15:clr>
            <a:srgbClr val="F26B43"/>
          </p15:clr>
        </p15:guide>
        <p15:guide id="8" pos="3899" userDrawn="1">
          <p15:clr>
            <a:srgbClr val="F26B43"/>
          </p15:clr>
        </p15:guide>
        <p15:guide id="9" pos="3783"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4"/>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5123" name="think-cell Slide" r:id="rId5" imgW="270" imgH="270" progId="TCLayout.ActiveDocument.1">
                  <p:embed/>
                </p:oleObj>
              </mc:Choice>
              <mc:Fallback>
                <p:oleObj name="think-cell Slide" r:id="rId5" imgW="270" imgH="270" progId="TCLayout.ActiveDocument.1">
                  <p:embed/>
                  <p:pic>
                    <p:nvPicPr>
                      <p:cNvPr id="21" name="Object 20"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a:extLst>
              <a:ext uri="{FF2B5EF4-FFF2-40B4-BE49-F238E27FC236}">
                <a16:creationId xmlns:a16="http://schemas.microsoft.com/office/drawing/2014/main" id="{6E84F7D2-105D-40D2-8684-54D4B7EE4B16}"/>
              </a:ext>
            </a:extLst>
          </p:cNvPr>
          <p:cNvSpPr/>
          <p:nvPr userDrawn="1"/>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1</a:t>
            </a:r>
          </a:p>
          <a:p>
            <a:pPr algn="ctr">
              <a:lnSpc>
                <a:spcPct val="90000"/>
              </a:lnSpc>
              <a:spcAft>
                <a:spcPts val="0"/>
              </a:spcAft>
            </a:pPr>
            <a:r>
              <a:rPr lang="en-GB" sz="700" dirty="0"/>
              <a:t>112</a:t>
            </a:r>
          </a:p>
          <a:p>
            <a:pPr algn="ctr">
              <a:lnSpc>
                <a:spcPct val="90000"/>
              </a:lnSpc>
              <a:spcAft>
                <a:spcPts val="0"/>
              </a:spcAft>
            </a:pPr>
            <a:r>
              <a:rPr lang="en-GB" sz="700" dirty="0"/>
              <a:t>173</a:t>
            </a:r>
          </a:p>
        </p:txBody>
      </p:sp>
      <p:sp>
        <p:nvSpPr>
          <p:cNvPr id="10" name="Rectangle 9">
            <a:extLst>
              <a:ext uri="{FF2B5EF4-FFF2-40B4-BE49-F238E27FC236}">
                <a16:creationId xmlns:a16="http://schemas.microsoft.com/office/drawing/2014/main" id="{6674CD1B-3525-46B2-BAA5-E21DAAAA01B7}"/>
              </a:ext>
            </a:extLst>
          </p:cNvPr>
          <p:cNvSpPr/>
          <p:nvPr userDrawn="1"/>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18</a:t>
            </a:r>
          </a:p>
          <a:p>
            <a:pPr algn="ctr">
              <a:lnSpc>
                <a:spcPct val="90000"/>
              </a:lnSpc>
              <a:spcAft>
                <a:spcPts val="0"/>
              </a:spcAft>
            </a:pPr>
            <a:r>
              <a:rPr lang="en-GB" sz="700" dirty="0">
                <a:solidFill>
                  <a:schemeClr val="tx1"/>
                </a:solidFill>
              </a:rPr>
              <a:t>171</a:t>
            </a:r>
          </a:p>
          <a:p>
            <a:pPr algn="ctr">
              <a:lnSpc>
                <a:spcPct val="90000"/>
              </a:lnSpc>
              <a:spcAft>
                <a:spcPts val="0"/>
              </a:spcAft>
            </a:pPr>
            <a:r>
              <a:rPr lang="en-GB" sz="700" dirty="0">
                <a:solidFill>
                  <a:schemeClr val="tx1"/>
                </a:solidFill>
              </a:rPr>
              <a:t>219</a:t>
            </a:r>
          </a:p>
        </p:txBody>
      </p:sp>
      <p:sp>
        <p:nvSpPr>
          <p:cNvPr id="11" name="Rectangle 10">
            <a:extLst>
              <a:ext uri="{FF2B5EF4-FFF2-40B4-BE49-F238E27FC236}">
                <a16:creationId xmlns:a16="http://schemas.microsoft.com/office/drawing/2014/main" id="{454D7C4E-D5CF-46EC-BB6D-492AECCE429B}"/>
              </a:ext>
            </a:extLst>
          </p:cNvPr>
          <p:cNvSpPr/>
          <p:nvPr userDrawn="1"/>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43</a:t>
            </a:r>
          </a:p>
          <a:p>
            <a:pPr algn="ctr">
              <a:lnSpc>
                <a:spcPct val="90000"/>
              </a:lnSpc>
              <a:spcAft>
                <a:spcPts val="0"/>
              </a:spcAft>
            </a:pPr>
            <a:r>
              <a:rPr lang="en-GB" sz="700" dirty="0"/>
              <a:t>10</a:t>
            </a:r>
          </a:p>
          <a:p>
            <a:pPr algn="ctr">
              <a:lnSpc>
                <a:spcPct val="90000"/>
              </a:lnSpc>
              <a:spcAft>
                <a:spcPts val="0"/>
              </a:spcAft>
            </a:pPr>
            <a:r>
              <a:rPr lang="en-GB" sz="700" dirty="0"/>
              <a:t>61</a:t>
            </a:r>
          </a:p>
        </p:txBody>
      </p:sp>
      <p:sp>
        <p:nvSpPr>
          <p:cNvPr id="12" name="Rectangle 11">
            <a:extLst>
              <a:ext uri="{FF2B5EF4-FFF2-40B4-BE49-F238E27FC236}">
                <a16:creationId xmlns:a16="http://schemas.microsoft.com/office/drawing/2014/main" id="{F838BB57-4C07-4FC1-A63C-CC0F604A7FCC}"/>
              </a:ext>
            </a:extLst>
          </p:cNvPr>
          <p:cNvSpPr/>
          <p:nvPr userDrawn="1"/>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t>39</a:t>
            </a:r>
          </a:p>
          <a:p>
            <a:pPr algn="ctr">
              <a:lnSpc>
                <a:spcPct val="90000"/>
              </a:lnSpc>
              <a:spcAft>
                <a:spcPts val="0"/>
              </a:spcAft>
            </a:pPr>
            <a:r>
              <a:rPr lang="en-GB" sz="700" dirty="0"/>
              <a:t>41</a:t>
            </a:r>
          </a:p>
          <a:p>
            <a:pPr algn="ctr">
              <a:lnSpc>
                <a:spcPct val="90000"/>
              </a:lnSpc>
              <a:spcAft>
                <a:spcPts val="0"/>
              </a:spcAft>
            </a:pPr>
            <a:r>
              <a:rPr lang="en-GB" sz="700" dirty="0"/>
              <a:t>54</a:t>
            </a:r>
          </a:p>
        </p:txBody>
      </p:sp>
      <p:sp>
        <p:nvSpPr>
          <p:cNvPr id="13" name="Rectangle 12">
            <a:extLst>
              <a:ext uri="{FF2B5EF4-FFF2-40B4-BE49-F238E27FC236}">
                <a16:creationId xmlns:a16="http://schemas.microsoft.com/office/drawing/2014/main" id="{DD7B6E98-FB65-49B0-9A8A-698B183CB044}"/>
              </a:ext>
            </a:extLst>
          </p:cNvPr>
          <p:cNvSpPr/>
          <p:nvPr userDrawn="1"/>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a:p>
            <a:pPr algn="ctr">
              <a:lnSpc>
                <a:spcPct val="90000"/>
              </a:lnSpc>
              <a:spcAft>
                <a:spcPts val="0"/>
              </a:spcAft>
            </a:pPr>
            <a:r>
              <a:rPr lang="en-GB" sz="700" dirty="0">
                <a:solidFill>
                  <a:schemeClr val="tx1"/>
                </a:solidFill>
              </a:rPr>
              <a:t>236</a:t>
            </a:r>
          </a:p>
        </p:txBody>
      </p:sp>
      <p:grpSp>
        <p:nvGrpSpPr>
          <p:cNvPr id="14" name="Groupe 13">
            <a:extLst>
              <a:ext uri="{FF2B5EF4-FFF2-40B4-BE49-F238E27FC236}">
                <a16:creationId xmlns:a16="http://schemas.microsoft.com/office/drawing/2014/main" id="{A888B5AD-7B92-4579-B213-8C5CFEB8D1BC}"/>
              </a:ext>
            </a:extLst>
          </p:cNvPr>
          <p:cNvGrpSpPr/>
          <p:nvPr userDrawn="1"/>
        </p:nvGrpSpPr>
        <p:grpSpPr>
          <a:xfrm>
            <a:off x="12500244" y="4582319"/>
            <a:ext cx="1462993" cy="2058800"/>
            <a:chOff x="12432704" y="1992581"/>
            <a:chExt cx="1462993" cy="2058800"/>
          </a:xfrm>
        </p:grpSpPr>
        <p:sp>
          <p:nvSpPr>
            <p:cNvPr id="15" name="Forme libre : forme 14">
              <a:extLst>
                <a:ext uri="{FF2B5EF4-FFF2-40B4-BE49-F238E27FC236}">
                  <a16:creationId xmlns:a16="http://schemas.microsoft.com/office/drawing/2014/main" id="{2DB90E0F-21BC-47C3-97E1-A7DBB8ED3932}"/>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142</a:t>
              </a:r>
            </a:p>
            <a:p>
              <a:pPr algn="ctr">
                <a:lnSpc>
                  <a:spcPct val="90000"/>
                </a:lnSpc>
                <a:spcAft>
                  <a:spcPts val="0"/>
                </a:spcAft>
              </a:pPr>
              <a:r>
                <a:rPr lang="en-US" sz="700" dirty="0"/>
                <a:t>18</a:t>
              </a:r>
            </a:p>
          </p:txBody>
        </p:sp>
        <p:sp>
          <p:nvSpPr>
            <p:cNvPr id="16" name="Forme libre : forme 15">
              <a:extLst>
                <a:ext uri="{FF2B5EF4-FFF2-40B4-BE49-F238E27FC236}">
                  <a16:creationId xmlns:a16="http://schemas.microsoft.com/office/drawing/2014/main" id="{7F4FC78D-D760-4D99-9D36-2648743895AF}"/>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156</a:t>
              </a:r>
            </a:p>
            <a:p>
              <a:pPr algn="ctr">
                <a:lnSpc>
                  <a:spcPct val="90000"/>
                </a:lnSpc>
                <a:spcAft>
                  <a:spcPts val="0"/>
                </a:spcAft>
              </a:pPr>
              <a:r>
                <a:rPr lang="en-US" sz="700" dirty="0"/>
                <a:t>41</a:t>
              </a:r>
            </a:p>
          </p:txBody>
        </p:sp>
        <p:sp>
          <p:nvSpPr>
            <p:cNvPr id="17" name="Forme libre : forme 16">
              <a:extLst>
                <a:ext uri="{FF2B5EF4-FFF2-40B4-BE49-F238E27FC236}">
                  <a16:creationId xmlns:a16="http://schemas.microsoft.com/office/drawing/2014/main" id="{5EB34581-6EB1-4258-A04C-E3043E1FEE2B}"/>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178</a:t>
              </a:r>
            </a:p>
            <a:p>
              <a:pPr algn="ctr">
                <a:lnSpc>
                  <a:spcPct val="90000"/>
                </a:lnSpc>
                <a:spcAft>
                  <a:spcPts val="0"/>
                </a:spcAft>
              </a:pPr>
              <a:r>
                <a:rPr lang="en-US" sz="700" dirty="0"/>
                <a:t>74</a:t>
              </a:r>
            </a:p>
          </p:txBody>
        </p:sp>
        <p:sp>
          <p:nvSpPr>
            <p:cNvPr id="18" name="Forme libre : forme 17">
              <a:extLst>
                <a:ext uri="{FF2B5EF4-FFF2-40B4-BE49-F238E27FC236}">
                  <a16:creationId xmlns:a16="http://schemas.microsoft.com/office/drawing/2014/main" id="{B2B07A2C-C401-493B-BD96-AFFC78E5CE40}"/>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208</a:t>
              </a:r>
            </a:p>
            <a:p>
              <a:pPr algn="ctr">
                <a:lnSpc>
                  <a:spcPct val="90000"/>
                </a:lnSpc>
                <a:spcAft>
                  <a:spcPts val="0"/>
                </a:spcAft>
              </a:pPr>
              <a:r>
                <a:rPr lang="en-US" sz="700" dirty="0"/>
                <a:t>104</a:t>
              </a:r>
            </a:p>
          </p:txBody>
        </p:sp>
        <p:sp>
          <p:nvSpPr>
            <p:cNvPr id="19" name="Forme libre : forme 18">
              <a:extLst>
                <a:ext uri="{FF2B5EF4-FFF2-40B4-BE49-F238E27FC236}">
                  <a16:creationId xmlns:a16="http://schemas.microsoft.com/office/drawing/2014/main" id="{883FD4AE-2A51-4B86-9366-14B559E75766}"/>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218</a:t>
              </a:r>
            </a:p>
            <a:p>
              <a:pPr algn="ctr">
                <a:lnSpc>
                  <a:spcPct val="90000"/>
                </a:lnSpc>
                <a:spcAft>
                  <a:spcPts val="0"/>
                </a:spcAft>
              </a:pPr>
              <a:r>
                <a:rPr lang="en-US" sz="700" dirty="0"/>
                <a:t>128</a:t>
              </a:r>
            </a:p>
          </p:txBody>
        </p:sp>
        <p:sp>
          <p:nvSpPr>
            <p:cNvPr id="20" name="Forme libre : forme 19">
              <a:extLst>
                <a:ext uri="{FF2B5EF4-FFF2-40B4-BE49-F238E27FC236}">
                  <a16:creationId xmlns:a16="http://schemas.microsoft.com/office/drawing/2014/main" id="{8B6124A1-2AEF-4C8C-B795-1C05EEDFDC79}"/>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dirty="0">
                  <a:solidFill>
                    <a:schemeClr val="bg1"/>
                  </a:solidFill>
                </a:rPr>
                <a:t>66</a:t>
              </a:r>
            </a:p>
            <a:p>
              <a:pPr algn="ctr">
                <a:lnSpc>
                  <a:spcPct val="90000"/>
                </a:lnSpc>
                <a:spcAft>
                  <a:spcPts val="0"/>
                </a:spcAft>
              </a:pPr>
              <a:r>
                <a:rPr lang="en-US" sz="700" dirty="0">
                  <a:solidFill>
                    <a:schemeClr val="bg1"/>
                  </a:solidFill>
                </a:rPr>
                <a:t>20</a:t>
              </a:r>
            </a:p>
            <a:p>
              <a:pPr algn="ctr">
                <a:lnSpc>
                  <a:spcPct val="90000"/>
                </a:lnSpc>
                <a:spcAft>
                  <a:spcPts val="0"/>
                </a:spcAft>
              </a:pPr>
              <a:r>
                <a:rPr lang="en-US" sz="700" dirty="0">
                  <a:solidFill>
                    <a:schemeClr val="bg1"/>
                  </a:solidFill>
                </a:rPr>
                <a:t>46</a:t>
              </a:r>
            </a:p>
          </p:txBody>
        </p:sp>
        <p:sp>
          <p:nvSpPr>
            <p:cNvPr id="22" name="Forme libre : forme 21">
              <a:extLst>
                <a:ext uri="{FF2B5EF4-FFF2-40B4-BE49-F238E27FC236}">
                  <a16:creationId xmlns:a16="http://schemas.microsoft.com/office/drawing/2014/main" id="{2BEF451C-60AC-4B29-B934-3A3013D56019}"/>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dirty="0">
                  <a:solidFill>
                    <a:schemeClr val="bg1"/>
                  </a:solidFill>
                </a:rPr>
                <a:t>89</a:t>
              </a:r>
            </a:p>
            <a:p>
              <a:pPr algn="ctr">
                <a:lnSpc>
                  <a:spcPct val="90000"/>
                </a:lnSpc>
                <a:spcAft>
                  <a:spcPts val="0"/>
                </a:spcAft>
              </a:pPr>
              <a:r>
                <a:rPr lang="en-US" sz="700" dirty="0">
                  <a:solidFill>
                    <a:schemeClr val="bg1"/>
                  </a:solidFill>
                </a:rPr>
                <a:t>10</a:t>
              </a:r>
            </a:p>
            <a:p>
              <a:pPr algn="ctr">
                <a:lnSpc>
                  <a:spcPct val="90000"/>
                </a:lnSpc>
                <a:spcAft>
                  <a:spcPts val="0"/>
                </a:spcAft>
              </a:pPr>
              <a:r>
                <a:rPr lang="en-US" sz="700" dirty="0">
                  <a:solidFill>
                    <a:schemeClr val="bg1"/>
                  </a:solidFill>
                </a:rPr>
                <a:t>66</a:t>
              </a:r>
            </a:p>
          </p:txBody>
        </p:sp>
        <p:sp>
          <p:nvSpPr>
            <p:cNvPr id="23" name="Forme libre : forme 22">
              <a:extLst>
                <a:ext uri="{FF2B5EF4-FFF2-40B4-BE49-F238E27FC236}">
                  <a16:creationId xmlns:a16="http://schemas.microsoft.com/office/drawing/2014/main" id="{BB330BFE-3E92-475F-B97F-80DD88A81E57}"/>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dirty="0">
                  <a:solidFill>
                    <a:schemeClr val="bg1"/>
                  </a:solidFill>
                </a:rPr>
                <a:t>117</a:t>
              </a:r>
            </a:p>
            <a:p>
              <a:pPr algn="ctr">
                <a:lnSpc>
                  <a:spcPct val="90000"/>
                </a:lnSpc>
                <a:spcAft>
                  <a:spcPts val="0"/>
                </a:spcAft>
              </a:pPr>
              <a:r>
                <a:rPr lang="en-US" sz="700" dirty="0">
                  <a:solidFill>
                    <a:schemeClr val="bg1"/>
                  </a:solidFill>
                </a:rPr>
                <a:t>13</a:t>
              </a:r>
            </a:p>
            <a:p>
              <a:pPr algn="ctr">
                <a:lnSpc>
                  <a:spcPct val="90000"/>
                </a:lnSpc>
                <a:spcAft>
                  <a:spcPts val="0"/>
                </a:spcAft>
              </a:pPr>
              <a:r>
                <a:rPr lang="en-US" sz="700" dirty="0">
                  <a:solidFill>
                    <a:schemeClr val="bg1"/>
                  </a:solidFill>
                </a:rPr>
                <a:t>92</a:t>
              </a:r>
            </a:p>
          </p:txBody>
        </p:sp>
        <p:sp>
          <p:nvSpPr>
            <p:cNvPr id="24" name="Forme libre : forme 23">
              <a:extLst>
                <a:ext uri="{FF2B5EF4-FFF2-40B4-BE49-F238E27FC236}">
                  <a16:creationId xmlns:a16="http://schemas.microsoft.com/office/drawing/2014/main" id="{06E05F2E-470A-4ECB-90F9-31154169905D}"/>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dirty="0">
                  <a:solidFill>
                    <a:schemeClr val="bg1"/>
                  </a:solidFill>
                </a:rPr>
                <a:t>128</a:t>
              </a:r>
            </a:p>
            <a:p>
              <a:pPr algn="ctr">
                <a:lnSpc>
                  <a:spcPct val="90000"/>
                </a:lnSpc>
                <a:spcAft>
                  <a:spcPts val="0"/>
                </a:spcAft>
              </a:pPr>
              <a:r>
                <a:rPr lang="en-US" sz="700" dirty="0">
                  <a:solidFill>
                    <a:schemeClr val="bg1"/>
                  </a:solidFill>
                </a:rPr>
                <a:t>43</a:t>
              </a:r>
            </a:p>
            <a:p>
              <a:pPr algn="ctr">
                <a:lnSpc>
                  <a:spcPct val="90000"/>
                </a:lnSpc>
                <a:spcAft>
                  <a:spcPts val="0"/>
                </a:spcAft>
              </a:pPr>
              <a:r>
                <a:rPr lang="en-US" sz="700" dirty="0">
                  <a:solidFill>
                    <a:schemeClr val="bg1"/>
                  </a:solidFill>
                </a:rPr>
                <a:t>115</a:t>
              </a:r>
            </a:p>
          </p:txBody>
        </p:sp>
        <p:sp>
          <p:nvSpPr>
            <p:cNvPr id="25" name="Forme libre : forme 24">
              <a:extLst>
                <a:ext uri="{FF2B5EF4-FFF2-40B4-BE49-F238E27FC236}">
                  <a16:creationId xmlns:a16="http://schemas.microsoft.com/office/drawing/2014/main" id="{31E1100C-32A2-49E9-87B4-FF8DB29E1B09}"/>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dirty="0">
                  <a:solidFill>
                    <a:schemeClr val="bg1"/>
                  </a:solidFill>
                </a:rPr>
                <a:t>158</a:t>
              </a:r>
            </a:p>
            <a:p>
              <a:pPr algn="ctr">
                <a:lnSpc>
                  <a:spcPct val="90000"/>
                </a:lnSpc>
                <a:spcAft>
                  <a:spcPts val="0"/>
                </a:spcAft>
              </a:pPr>
              <a:r>
                <a:rPr lang="en-US" sz="700" dirty="0">
                  <a:solidFill>
                    <a:schemeClr val="bg1"/>
                  </a:solidFill>
                </a:rPr>
                <a:t>71</a:t>
              </a:r>
            </a:p>
            <a:p>
              <a:pPr algn="ctr">
                <a:lnSpc>
                  <a:spcPct val="90000"/>
                </a:lnSpc>
                <a:spcAft>
                  <a:spcPts val="0"/>
                </a:spcAft>
              </a:pPr>
              <a:r>
                <a:rPr lang="en-US" sz="700" dirty="0">
                  <a:solidFill>
                    <a:schemeClr val="bg1"/>
                  </a:solidFill>
                </a:rPr>
                <a:t>128</a:t>
              </a:r>
            </a:p>
          </p:txBody>
        </p:sp>
        <p:sp>
          <p:nvSpPr>
            <p:cNvPr id="26" name="Forme libre : forme 25">
              <a:extLst>
                <a:ext uri="{FF2B5EF4-FFF2-40B4-BE49-F238E27FC236}">
                  <a16:creationId xmlns:a16="http://schemas.microsoft.com/office/drawing/2014/main" id="{761E6E7F-81C3-422A-9187-67D6AD855F6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dirty="0">
                  <a:solidFill>
                    <a:schemeClr val="bg1"/>
                  </a:solidFill>
                </a:rPr>
                <a:t>166</a:t>
              </a:r>
            </a:p>
            <a:p>
              <a:pPr algn="ctr">
                <a:lnSpc>
                  <a:spcPct val="90000"/>
                </a:lnSpc>
                <a:spcAft>
                  <a:spcPts val="0"/>
                </a:spcAft>
              </a:pPr>
              <a:r>
                <a:rPr lang="en-US" sz="700" dirty="0">
                  <a:solidFill>
                    <a:schemeClr val="bg1"/>
                  </a:solidFill>
                </a:rPr>
                <a:t>0</a:t>
              </a:r>
            </a:p>
            <a:p>
              <a:pPr algn="ctr">
                <a:lnSpc>
                  <a:spcPct val="90000"/>
                </a:lnSpc>
                <a:spcAft>
                  <a:spcPts val="0"/>
                </a:spcAft>
              </a:pPr>
              <a:r>
                <a:rPr lang="en-US" sz="700" dirty="0">
                  <a:solidFill>
                    <a:schemeClr val="bg1"/>
                  </a:solidFill>
                </a:rPr>
                <a:t>26</a:t>
              </a:r>
            </a:p>
          </p:txBody>
        </p:sp>
        <p:sp>
          <p:nvSpPr>
            <p:cNvPr id="27" name="Forme libre : forme 26">
              <a:extLst>
                <a:ext uri="{FF2B5EF4-FFF2-40B4-BE49-F238E27FC236}">
                  <a16:creationId xmlns:a16="http://schemas.microsoft.com/office/drawing/2014/main" id="{F6AC8EC5-2272-4607-91DE-8B0C2EA9C9E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dirty="0">
                  <a:solidFill>
                    <a:schemeClr val="bg1"/>
                  </a:solidFill>
                </a:rPr>
                <a:t>227</a:t>
              </a:r>
            </a:p>
            <a:p>
              <a:pPr algn="ctr">
                <a:lnSpc>
                  <a:spcPct val="90000"/>
                </a:lnSpc>
                <a:spcAft>
                  <a:spcPts val="0"/>
                </a:spcAft>
              </a:pPr>
              <a:r>
                <a:rPr lang="en-US" sz="700" dirty="0">
                  <a:solidFill>
                    <a:schemeClr val="bg1"/>
                  </a:solidFill>
                </a:rPr>
                <a:t>03</a:t>
              </a:r>
            </a:p>
            <a:p>
              <a:pPr algn="ctr">
                <a:lnSpc>
                  <a:spcPct val="90000"/>
                </a:lnSpc>
                <a:spcAft>
                  <a:spcPts val="0"/>
                </a:spcAft>
              </a:pPr>
              <a:r>
                <a:rPr lang="en-US" sz="700" dirty="0">
                  <a:solidFill>
                    <a:schemeClr val="bg1"/>
                  </a:solidFill>
                </a:rPr>
                <a:t>33</a:t>
              </a:r>
            </a:p>
          </p:txBody>
        </p:sp>
        <p:sp>
          <p:nvSpPr>
            <p:cNvPr id="28" name="Forme libre : forme 27">
              <a:extLst>
                <a:ext uri="{FF2B5EF4-FFF2-40B4-BE49-F238E27FC236}">
                  <a16:creationId xmlns:a16="http://schemas.microsoft.com/office/drawing/2014/main" id="{AE7E4BDC-12AC-4E45-A544-F1D3CAFD0114}"/>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48</a:t>
              </a:r>
            </a:p>
            <a:p>
              <a:pPr algn="ctr">
                <a:lnSpc>
                  <a:spcPct val="90000"/>
                </a:lnSpc>
                <a:spcAft>
                  <a:spcPts val="0"/>
                </a:spcAft>
              </a:pPr>
              <a:r>
                <a:rPr lang="en-US" sz="700" dirty="0"/>
                <a:t>77</a:t>
              </a:r>
            </a:p>
          </p:txBody>
        </p:sp>
        <p:sp>
          <p:nvSpPr>
            <p:cNvPr id="29" name="Forme libre : forme 28">
              <a:extLst>
                <a:ext uri="{FF2B5EF4-FFF2-40B4-BE49-F238E27FC236}">
                  <a16:creationId xmlns:a16="http://schemas.microsoft.com/office/drawing/2014/main" id="{21562F06-1455-4AEC-9BE2-E10D7D6D29F2}"/>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69</a:t>
              </a:r>
            </a:p>
            <a:p>
              <a:pPr algn="ctr">
                <a:lnSpc>
                  <a:spcPct val="90000"/>
                </a:lnSpc>
                <a:spcAft>
                  <a:spcPts val="0"/>
                </a:spcAft>
              </a:pPr>
              <a:r>
                <a:rPr lang="en-US" sz="700" dirty="0"/>
                <a:t>94</a:t>
              </a:r>
            </a:p>
          </p:txBody>
        </p:sp>
        <p:sp>
          <p:nvSpPr>
            <p:cNvPr id="30" name="Forme libre : forme 29">
              <a:extLst>
                <a:ext uri="{FF2B5EF4-FFF2-40B4-BE49-F238E27FC236}">
                  <a16:creationId xmlns:a16="http://schemas.microsoft.com/office/drawing/2014/main" id="{D574C07B-B590-4D86-9084-8434CBF3897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dirty="0"/>
                <a:t>255</a:t>
              </a:r>
            </a:p>
            <a:p>
              <a:pPr algn="ctr">
                <a:lnSpc>
                  <a:spcPct val="90000"/>
                </a:lnSpc>
                <a:spcAft>
                  <a:spcPts val="0"/>
                </a:spcAft>
              </a:pPr>
              <a:r>
                <a:rPr lang="en-US" sz="700" dirty="0"/>
                <a:t>87</a:t>
              </a:r>
            </a:p>
            <a:p>
              <a:pPr algn="ctr">
                <a:lnSpc>
                  <a:spcPct val="90000"/>
                </a:lnSpc>
                <a:spcAft>
                  <a:spcPts val="0"/>
                </a:spcAft>
              </a:pPr>
              <a:r>
                <a:rPr lang="en-US" sz="700" dirty="0"/>
                <a:t>112</a:t>
              </a:r>
            </a:p>
          </p:txBody>
        </p:sp>
        <p:sp>
          <p:nvSpPr>
            <p:cNvPr id="31" name="Forme libre : forme 30">
              <a:extLst>
                <a:ext uri="{FF2B5EF4-FFF2-40B4-BE49-F238E27FC236}">
                  <a16:creationId xmlns:a16="http://schemas.microsoft.com/office/drawing/2014/main" id="{3BD8DAAB-36E6-41B5-AADE-DFE41A9C9027}"/>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dirty="0">
                  <a:solidFill>
                    <a:schemeClr val="bg1"/>
                  </a:solidFill>
                </a:rPr>
                <a:t>129</a:t>
              </a:r>
            </a:p>
            <a:p>
              <a:pPr algn="ctr">
                <a:lnSpc>
                  <a:spcPct val="90000"/>
                </a:lnSpc>
                <a:spcAft>
                  <a:spcPts val="0"/>
                </a:spcAft>
              </a:pPr>
              <a:r>
                <a:rPr lang="en-US" sz="700" dirty="0">
                  <a:solidFill>
                    <a:schemeClr val="bg1"/>
                  </a:solidFill>
                </a:rPr>
                <a:t>27</a:t>
              </a:r>
            </a:p>
            <a:p>
              <a:pPr algn="ctr">
                <a:lnSpc>
                  <a:spcPct val="90000"/>
                </a:lnSpc>
                <a:spcAft>
                  <a:spcPts val="0"/>
                </a:spcAft>
              </a:pPr>
              <a:r>
                <a:rPr lang="en-US" sz="700" dirty="0">
                  <a:solidFill>
                    <a:schemeClr val="bg1"/>
                  </a:solidFill>
                </a:rPr>
                <a:t>111</a:t>
              </a:r>
            </a:p>
          </p:txBody>
        </p:sp>
        <p:sp>
          <p:nvSpPr>
            <p:cNvPr id="32" name="Forme libre : forme 31">
              <a:extLst>
                <a:ext uri="{FF2B5EF4-FFF2-40B4-BE49-F238E27FC236}">
                  <a16:creationId xmlns:a16="http://schemas.microsoft.com/office/drawing/2014/main" id="{F37B4E60-30C6-45F4-894D-44DBD9C5FEDC}"/>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161</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3" name="Forme libre : forme 32">
              <a:extLst>
                <a:ext uri="{FF2B5EF4-FFF2-40B4-BE49-F238E27FC236}">
                  <a16:creationId xmlns:a16="http://schemas.microsoft.com/office/drawing/2014/main" id="{174A02C6-BC47-48E7-9DA9-F5969E31EA9B}"/>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dirty="0">
                  <a:solidFill>
                    <a:schemeClr val="bg1"/>
                  </a:solidFill>
                </a:rPr>
                <a:t>186</a:t>
              </a:r>
            </a:p>
            <a:p>
              <a:pPr algn="ctr">
                <a:lnSpc>
                  <a:spcPct val="90000"/>
                </a:lnSpc>
                <a:spcAft>
                  <a:spcPts val="0"/>
                </a:spcAft>
              </a:pPr>
              <a:r>
                <a:rPr lang="en-US" sz="700" dirty="0">
                  <a:solidFill>
                    <a:schemeClr val="bg1"/>
                  </a:solidFill>
                </a:rPr>
                <a:t>41</a:t>
              </a:r>
            </a:p>
            <a:p>
              <a:pPr algn="ctr">
                <a:lnSpc>
                  <a:spcPct val="90000"/>
                </a:lnSpc>
                <a:spcAft>
                  <a:spcPts val="0"/>
                </a:spcAft>
              </a:pPr>
              <a:r>
                <a:rPr lang="en-US" sz="700" dirty="0">
                  <a:solidFill>
                    <a:schemeClr val="bg1"/>
                  </a:solidFill>
                </a:rPr>
                <a:t>128</a:t>
              </a:r>
            </a:p>
          </p:txBody>
        </p:sp>
        <p:sp>
          <p:nvSpPr>
            <p:cNvPr id="34" name="Forme libre : forme 33">
              <a:extLst>
                <a:ext uri="{FF2B5EF4-FFF2-40B4-BE49-F238E27FC236}">
                  <a16:creationId xmlns:a16="http://schemas.microsoft.com/office/drawing/2014/main" id="{7F978581-8BA5-4327-ACCF-D23BD9C30262}"/>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dirty="0"/>
                <a:t>209</a:t>
              </a:r>
            </a:p>
            <a:p>
              <a:pPr algn="ctr">
                <a:lnSpc>
                  <a:spcPct val="90000"/>
                </a:lnSpc>
                <a:spcAft>
                  <a:spcPts val="0"/>
                </a:spcAft>
              </a:pPr>
              <a:r>
                <a:rPr lang="en-US" sz="700" dirty="0"/>
                <a:t>58</a:t>
              </a:r>
            </a:p>
            <a:p>
              <a:pPr algn="ctr">
                <a:lnSpc>
                  <a:spcPct val="90000"/>
                </a:lnSpc>
                <a:spcAft>
                  <a:spcPts val="0"/>
                </a:spcAft>
              </a:pPr>
              <a:r>
                <a:rPr lang="en-US" sz="700" dirty="0"/>
                <a:t>140</a:t>
              </a:r>
            </a:p>
          </p:txBody>
        </p:sp>
        <p:sp>
          <p:nvSpPr>
            <p:cNvPr id="35" name="Forme libre : forme 34">
              <a:extLst>
                <a:ext uri="{FF2B5EF4-FFF2-40B4-BE49-F238E27FC236}">
                  <a16:creationId xmlns:a16="http://schemas.microsoft.com/office/drawing/2014/main" id="{F035DD25-7BE4-4C64-AC77-EB8A30E81461}"/>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dirty="0"/>
                <a:t>229</a:t>
              </a:r>
            </a:p>
            <a:p>
              <a:pPr algn="ctr">
                <a:lnSpc>
                  <a:spcPct val="90000"/>
                </a:lnSpc>
                <a:spcAft>
                  <a:spcPts val="0"/>
                </a:spcAft>
              </a:pPr>
              <a:r>
                <a:rPr lang="en-US" sz="700" dirty="0"/>
                <a:t>87</a:t>
              </a:r>
            </a:p>
            <a:p>
              <a:pPr algn="ctr">
                <a:lnSpc>
                  <a:spcPct val="90000"/>
                </a:lnSpc>
                <a:spcAft>
                  <a:spcPts val="0"/>
                </a:spcAft>
              </a:pPr>
              <a:r>
                <a:rPr lang="en-US" sz="700" dirty="0"/>
                <a:t>173</a:t>
              </a:r>
            </a:p>
          </p:txBody>
        </p:sp>
      </p:grpSp>
      <p:grpSp>
        <p:nvGrpSpPr>
          <p:cNvPr id="36" name="Groupe 35">
            <a:extLst>
              <a:ext uri="{FF2B5EF4-FFF2-40B4-BE49-F238E27FC236}">
                <a16:creationId xmlns:a16="http://schemas.microsoft.com/office/drawing/2014/main" id="{F8BD562A-C55A-4203-A4A2-5B6DF517FC63}"/>
              </a:ext>
            </a:extLst>
          </p:cNvPr>
          <p:cNvGrpSpPr/>
          <p:nvPr userDrawn="1"/>
        </p:nvGrpSpPr>
        <p:grpSpPr>
          <a:xfrm>
            <a:off x="12498114" y="2399137"/>
            <a:ext cx="1465123" cy="2058800"/>
            <a:chOff x="14041053" y="1992581"/>
            <a:chExt cx="1465123" cy="2058800"/>
          </a:xfrm>
        </p:grpSpPr>
        <p:sp>
          <p:nvSpPr>
            <p:cNvPr id="37" name="Forme libre : forme 36">
              <a:extLst>
                <a:ext uri="{FF2B5EF4-FFF2-40B4-BE49-F238E27FC236}">
                  <a16:creationId xmlns:a16="http://schemas.microsoft.com/office/drawing/2014/main" id="{8CE8E1E3-B6E5-4BC5-B8A1-84C8A74CC026}"/>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67</a:t>
              </a:r>
            </a:p>
            <a:p>
              <a:pPr algn="ctr">
                <a:lnSpc>
                  <a:spcPct val="90000"/>
                </a:lnSpc>
                <a:spcAft>
                  <a:spcPts val="0"/>
                </a:spcAft>
              </a:pPr>
              <a:r>
                <a:rPr lang="en-US" sz="700" b="0" dirty="0">
                  <a:solidFill>
                    <a:schemeClr val="bg1"/>
                  </a:solidFill>
                </a:rPr>
                <a:t>74</a:t>
              </a:r>
            </a:p>
          </p:txBody>
        </p:sp>
        <p:sp>
          <p:nvSpPr>
            <p:cNvPr id="38" name="Forme libre : forme 37">
              <a:extLst>
                <a:ext uri="{FF2B5EF4-FFF2-40B4-BE49-F238E27FC236}">
                  <a16:creationId xmlns:a16="http://schemas.microsoft.com/office/drawing/2014/main" id="{66ED445D-7003-4C67-BF1E-D1B22776F926}"/>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106</a:t>
              </a:r>
            </a:p>
            <a:p>
              <a:pPr algn="ctr">
                <a:lnSpc>
                  <a:spcPct val="90000"/>
                </a:lnSpc>
                <a:spcAft>
                  <a:spcPts val="0"/>
                </a:spcAft>
              </a:pPr>
              <a:r>
                <a:rPr lang="en-US" sz="700" b="0" dirty="0">
                  <a:solidFill>
                    <a:schemeClr val="bg1"/>
                  </a:solidFill>
                </a:rPr>
                <a:t>115</a:t>
              </a:r>
            </a:p>
          </p:txBody>
        </p:sp>
        <p:sp>
          <p:nvSpPr>
            <p:cNvPr id="39" name="Forme libre : forme 38">
              <a:extLst>
                <a:ext uri="{FF2B5EF4-FFF2-40B4-BE49-F238E27FC236}">
                  <a16:creationId xmlns:a16="http://schemas.microsoft.com/office/drawing/2014/main" id="{ADC94DF3-F270-4891-AF79-CD7A88D41C30}"/>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dirty="0">
                  <a:solidFill>
                    <a:schemeClr val="bg1"/>
                  </a:solidFill>
                </a:rPr>
                <a:t>15</a:t>
              </a:r>
            </a:p>
            <a:p>
              <a:pPr algn="ctr">
                <a:lnSpc>
                  <a:spcPct val="90000"/>
                </a:lnSpc>
                <a:spcAft>
                  <a:spcPts val="0"/>
                </a:spcAft>
              </a:pPr>
              <a:r>
                <a:rPr lang="en-US" sz="700" b="0" dirty="0">
                  <a:solidFill>
                    <a:schemeClr val="bg1"/>
                  </a:solidFill>
                </a:rPr>
                <a:t>135</a:t>
              </a:r>
            </a:p>
            <a:p>
              <a:pPr algn="ctr">
                <a:lnSpc>
                  <a:spcPct val="90000"/>
                </a:lnSpc>
                <a:spcAft>
                  <a:spcPts val="0"/>
                </a:spcAft>
              </a:pPr>
              <a:r>
                <a:rPr lang="en-US" sz="700" b="0" dirty="0">
                  <a:solidFill>
                    <a:schemeClr val="bg1"/>
                  </a:solidFill>
                </a:rPr>
                <a:t>138</a:t>
              </a:r>
            </a:p>
          </p:txBody>
        </p:sp>
        <p:sp>
          <p:nvSpPr>
            <p:cNvPr id="40" name="Forme libre : forme 39">
              <a:extLst>
                <a:ext uri="{FF2B5EF4-FFF2-40B4-BE49-F238E27FC236}">
                  <a16:creationId xmlns:a16="http://schemas.microsoft.com/office/drawing/2014/main" id="{B5057D4C-5664-4AB3-AC51-4D9290C9B601}"/>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178</a:t>
              </a:r>
            </a:p>
            <a:p>
              <a:pPr algn="ctr">
                <a:lnSpc>
                  <a:spcPct val="90000"/>
                </a:lnSpc>
                <a:spcAft>
                  <a:spcPts val="0"/>
                </a:spcAft>
              </a:pPr>
              <a:r>
                <a:rPr lang="en-US" sz="700" b="0" dirty="0"/>
                <a:t>162</a:t>
              </a:r>
            </a:p>
          </p:txBody>
        </p:sp>
        <p:sp>
          <p:nvSpPr>
            <p:cNvPr id="41" name="Forme libre : forme 40">
              <a:extLst>
                <a:ext uri="{FF2B5EF4-FFF2-40B4-BE49-F238E27FC236}">
                  <a16:creationId xmlns:a16="http://schemas.microsoft.com/office/drawing/2014/main" id="{B9768BD9-C025-437A-9C82-F4EB248998E9}"/>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244</a:t>
              </a:r>
            </a:p>
            <a:p>
              <a:pPr algn="ctr">
                <a:lnSpc>
                  <a:spcPct val="90000"/>
                </a:lnSpc>
                <a:spcAft>
                  <a:spcPts val="0"/>
                </a:spcAft>
              </a:pPr>
              <a:r>
                <a:rPr lang="en-US" sz="700" b="0" dirty="0"/>
                <a:t>203</a:t>
              </a:r>
            </a:p>
          </p:txBody>
        </p:sp>
        <p:sp>
          <p:nvSpPr>
            <p:cNvPr id="42" name="Forme libre : forme 41">
              <a:extLst>
                <a:ext uri="{FF2B5EF4-FFF2-40B4-BE49-F238E27FC236}">
                  <a16:creationId xmlns:a16="http://schemas.microsoft.com/office/drawing/2014/main" id="{B55B7EBC-24A1-4778-954C-CA69CD87371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54</a:t>
              </a:r>
            </a:p>
          </p:txBody>
        </p:sp>
        <p:sp>
          <p:nvSpPr>
            <p:cNvPr id="43" name="Forme libre : forme 42">
              <a:extLst>
                <a:ext uri="{FF2B5EF4-FFF2-40B4-BE49-F238E27FC236}">
                  <a16:creationId xmlns:a16="http://schemas.microsoft.com/office/drawing/2014/main" id="{8A71FF8C-1C8C-4DA5-BDDC-5559003BC9EC}"/>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140</a:t>
              </a:r>
            </a:p>
            <a:p>
              <a:pPr algn="ctr">
                <a:lnSpc>
                  <a:spcPct val="90000"/>
                </a:lnSpc>
                <a:spcAft>
                  <a:spcPts val="0"/>
                </a:spcAft>
              </a:pPr>
              <a:r>
                <a:rPr lang="en-US" sz="700" b="0" dirty="0">
                  <a:solidFill>
                    <a:schemeClr val="bg1"/>
                  </a:solidFill>
                </a:rPr>
                <a:t>61</a:t>
              </a:r>
            </a:p>
          </p:txBody>
        </p:sp>
        <p:sp>
          <p:nvSpPr>
            <p:cNvPr id="44" name="Forme libre : forme 43">
              <a:extLst>
                <a:ext uri="{FF2B5EF4-FFF2-40B4-BE49-F238E27FC236}">
                  <a16:creationId xmlns:a16="http://schemas.microsoft.com/office/drawing/2014/main" id="{65AE6D7F-AF43-48CF-A55F-487BBDB32479}"/>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dirty="0"/>
                <a:t>46</a:t>
              </a:r>
            </a:p>
            <a:p>
              <a:pPr algn="ctr">
                <a:lnSpc>
                  <a:spcPct val="90000"/>
                </a:lnSpc>
                <a:spcAft>
                  <a:spcPts val="0"/>
                </a:spcAft>
              </a:pPr>
              <a:r>
                <a:rPr lang="en-US" sz="700" b="0" dirty="0"/>
                <a:t>166</a:t>
              </a:r>
            </a:p>
            <a:p>
              <a:pPr algn="ctr">
                <a:lnSpc>
                  <a:spcPct val="90000"/>
                </a:lnSpc>
                <a:spcAft>
                  <a:spcPts val="0"/>
                </a:spcAft>
              </a:pPr>
              <a:r>
                <a:rPr lang="en-US" sz="700" b="0" dirty="0"/>
                <a:t>87</a:t>
              </a:r>
            </a:p>
          </p:txBody>
        </p:sp>
        <p:sp>
          <p:nvSpPr>
            <p:cNvPr id="45" name="Forme libre : forme 44">
              <a:extLst>
                <a:ext uri="{FF2B5EF4-FFF2-40B4-BE49-F238E27FC236}">
                  <a16:creationId xmlns:a16="http://schemas.microsoft.com/office/drawing/2014/main" id="{BB812469-8FE0-44CE-9114-2BFB32567204}"/>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dirty="0"/>
                <a:t>51</a:t>
              </a:r>
            </a:p>
            <a:p>
              <a:pPr algn="ctr">
                <a:lnSpc>
                  <a:spcPct val="90000"/>
                </a:lnSpc>
                <a:spcAft>
                  <a:spcPts val="0"/>
                </a:spcAft>
              </a:pPr>
              <a:r>
                <a:rPr lang="en-US" sz="700" b="0" dirty="0"/>
                <a:t>181</a:t>
              </a:r>
            </a:p>
            <a:p>
              <a:pPr algn="ctr">
                <a:lnSpc>
                  <a:spcPct val="90000"/>
                </a:lnSpc>
                <a:spcAft>
                  <a:spcPts val="0"/>
                </a:spcAft>
              </a:pPr>
              <a:r>
                <a:rPr lang="en-US" sz="700" b="0" dirty="0"/>
                <a:t>105</a:t>
              </a:r>
            </a:p>
          </p:txBody>
        </p:sp>
        <p:sp>
          <p:nvSpPr>
            <p:cNvPr id="46" name="Forme libre : forme 45">
              <a:extLst>
                <a:ext uri="{FF2B5EF4-FFF2-40B4-BE49-F238E27FC236}">
                  <a16:creationId xmlns:a16="http://schemas.microsoft.com/office/drawing/2014/main" id="{087DD0C6-F577-494A-A297-D5E55A43A8E3}"/>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dirty="0"/>
            </a:p>
            <a:p>
              <a:pPr algn="ctr">
                <a:lnSpc>
                  <a:spcPct val="90000"/>
                </a:lnSpc>
                <a:spcAft>
                  <a:spcPts val="0"/>
                </a:spcAft>
              </a:pPr>
              <a:r>
                <a:rPr lang="en-US" sz="700" b="0" dirty="0"/>
                <a:t>87</a:t>
              </a:r>
            </a:p>
            <a:p>
              <a:pPr algn="ctr">
                <a:lnSpc>
                  <a:spcPct val="90000"/>
                </a:lnSpc>
                <a:spcAft>
                  <a:spcPts val="0"/>
                </a:spcAft>
              </a:pPr>
              <a:r>
                <a:rPr lang="en-US" sz="700" b="0" dirty="0"/>
                <a:t>207</a:t>
              </a:r>
            </a:p>
            <a:p>
              <a:pPr algn="ctr">
                <a:lnSpc>
                  <a:spcPct val="90000"/>
                </a:lnSpc>
                <a:spcAft>
                  <a:spcPts val="0"/>
                </a:spcAft>
              </a:pPr>
              <a:r>
                <a:rPr lang="en-US" sz="700" b="0" dirty="0"/>
                <a:t>128</a:t>
              </a:r>
            </a:p>
            <a:p>
              <a:pPr algn="ctr">
                <a:lnSpc>
                  <a:spcPct val="90000"/>
                </a:lnSpc>
                <a:spcAft>
                  <a:spcPts val="0"/>
                </a:spcAft>
              </a:pPr>
              <a:endParaRPr lang="en-US" sz="700" b="0" dirty="0"/>
            </a:p>
          </p:txBody>
        </p:sp>
        <p:sp>
          <p:nvSpPr>
            <p:cNvPr id="47" name="Forme libre : forme 46">
              <a:extLst>
                <a:ext uri="{FF2B5EF4-FFF2-40B4-BE49-F238E27FC236}">
                  <a16:creationId xmlns:a16="http://schemas.microsoft.com/office/drawing/2014/main" id="{63FCFCED-B4ED-4BE7-976A-F5D85C1B8C74}"/>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23</a:t>
              </a:r>
            </a:p>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64</a:t>
              </a:r>
            </a:p>
          </p:txBody>
        </p:sp>
        <p:sp>
          <p:nvSpPr>
            <p:cNvPr id="48" name="Forme libre : forme 47">
              <a:extLst>
                <a:ext uri="{FF2B5EF4-FFF2-40B4-BE49-F238E27FC236}">
                  <a16:creationId xmlns:a16="http://schemas.microsoft.com/office/drawing/2014/main" id="{63385D66-3F37-46EF-8474-FA1A5456BF8F}"/>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33</a:t>
              </a:r>
            </a:p>
            <a:p>
              <a:pPr algn="ctr">
                <a:lnSpc>
                  <a:spcPct val="90000"/>
                </a:lnSpc>
                <a:spcAft>
                  <a:spcPts val="0"/>
                </a:spcAft>
              </a:pPr>
              <a:r>
                <a:rPr lang="en-US" sz="700" b="0" dirty="0">
                  <a:solidFill>
                    <a:schemeClr val="bg1"/>
                  </a:solidFill>
                </a:rPr>
                <a:t>69</a:t>
              </a:r>
            </a:p>
            <a:p>
              <a:pPr algn="ctr">
                <a:lnSpc>
                  <a:spcPct val="90000"/>
                </a:lnSpc>
                <a:spcAft>
                  <a:spcPts val="0"/>
                </a:spcAft>
              </a:pPr>
              <a:r>
                <a:rPr lang="en-US" sz="700" b="0" dirty="0">
                  <a:solidFill>
                    <a:schemeClr val="bg1"/>
                  </a:solidFill>
                </a:rPr>
                <a:t>84</a:t>
              </a:r>
            </a:p>
          </p:txBody>
        </p:sp>
        <p:sp>
          <p:nvSpPr>
            <p:cNvPr id="49" name="Forme libre : forme 48">
              <a:extLst>
                <a:ext uri="{FF2B5EF4-FFF2-40B4-BE49-F238E27FC236}">
                  <a16:creationId xmlns:a16="http://schemas.microsoft.com/office/drawing/2014/main" id="{D575BA76-14B5-4DF5-ADD1-BC6AB1DA89AE}"/>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20</a:t>
              </a:r>
            </a:p>
            <a:p>
              <a:pPr algn="ctr">
                <a:lnSpc>
                  <a:spcPct val="90000"/>
                </a:lnSpc>
                <a:spcAft>
                  <a:spcPts val="0"/>
                </a:spcAft>
              </a:pPr>
              <a:r>
                <a:rPr lang="en-US" sz="700" b="0" dirty="0">
                  <a:solidFill>
                    <a:schemeClr val="bg1"/>
                  </a:solidFill>
                </a:rPr>
                <a:t>89</a:t>
              </a:r>
            </a:p>
            <a:p>
              <a:pPr algn="ctr">
                <a:lnSpc>
                  <a:spcPct val="90000"/>
                </a:lnSpc>
                <a:spcAft>
                  <a:spcPts val="0"/>
                </a:spcAft>
              </a:pPr>
              <a:r>
                <a:rPr lang="en-US" sz="700" b="0" dirty="0">
                  <a:solidFill>
                    <a:schemeClr val="bg1"/>
                  </a:solidFill>
                </a:rPr>
                <a:t>107</a:t>
              </a:r>
            </a:p>
          </p:txBody>
        </p:sp>
        <p:sp>
          <p:nvSpPr>
            <p:cNvPr id="50" name="Forme libre : forme 49">
              <a:extLst>
                <a:ext uri="{FF2B5EF4-FFF2-40B4-BE49-F238E27FC236}">
                  <a16:creationId xmlns:a16="http://schemas.microsoft.com/office/drawing/2014/main" id="{ED7E39D7-0895-42F2-A436-A1E0A1E54A91}"/>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107</a:t>
              </a:r>
            </a:p>
            <a:p>
              <a:pPr algn="ctr">
                <a:lnSpc>
                  <a:spcPct val="90000"/>
                </a:lnSpc>
                <a:spcAft>
                  <a:spcPts val="0"/>
                </a:spcAft>
              </a:pPr>
              <a:r>
                <a:rPr lang="en-US" sz="700" b="0" dirty="0">
                  <a:solidFill>
                    <a:schemeClr val="bg1"/>
                  </a:solidFill>
                </a:rPr>
                <a:t>25</a:t>
              </a:r>
            </a:p>
          </p:txBody>
        </p:sp>
        <p:sp>
          <p:nvSpPr>
            <p:cNvPr id="51" name="Forme libre : forme 50">
              <a:extLst>
                <a:ext uri="{FF2B5EF4-FFF2-40B4-BE49-F238E27FC236}">
                  <a16:creationId xmlns:a16="http://schemas.microsoft.com/office/drawing/2014/main" id="{7F14B4ED-60EF-4BE7-B7A4-0FB240CA8293}"/>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dirty="0">
                  <a:solidFill>
                    <a:schemeClr val="bg1"/>
                  </a:solidFill>
                </a:rPr>
                <a:t>51</a:t>
              </a:r>
            </a:p>
            <a:p>
              <a:pPr algn="ctr">
                <a:lnSpc>
                  <a:spcPct val="90000"/>
                </a:lnSpc>
                <a:spcAft>
                  <a:spcPts val="0"/>
                </a:spcAft>
              </a:pPr>
              <a:r>
                <a:rPr lang="en-US" sz="700" b="0" dirty="0">
                  <a:solidFill>
                    <a:schemeClr val="bg1"/>
                  </a:solidFill>
                </a:rPr>
                <a:t>128</a:t>
              </a:r>
            </a:p>
            <a:p>
              <a:pPr algn="ctr">
                <a:lnSpc>
                  <a:spcPct val="90000"/>
                </a:lnSpc>
                <a:spcAft>
                  <a:spcPts val="0"/>
                </a:spcAft>
              </a:pPr>
              <a:r>
                <a:rPr lang="en-US" sz="700" b="0" dirty="0">
                  <a:solidFill>
                    <a:schemeClr val="bg1"/>
                  </a:solidFill>
                </a:rPr>
                <a:t>145</a:t>
              </a:r>
            </a:p>
          </p:txBody>
        </p:sp>
        <p:sp>
          <p:nvSpPr>
            <p:cNvPr id="52" name="Forme libre : forme 51">
              <a:extLst>
                <a:ext uri="{FF2B5EF4-FFF2-40B4-BE49-F238E27FC236}">
                  <a16:creationId xmlns:a16="http://schemas.microsoft.com/office/drawing/2014/main" id="{8D5432DA-02B7-4610-BE57-7195507870C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125</a:t>
              </a:r>
            </a:p>
            <a:p>
              <a:pPr algn="ctr">
                <a:lnSpc>
                  <a:spcPct val="90000"/>
                </a:lnSpc>
                <a:spcAft>
                  <a:spcPts val="0"/>
                </a:spcAft>
              </a:pPr>
              <a:r>
                <a:rPr lang="en-US" sz="700" b="0" dirty="0">
                  <a:solidFill>
                    <a:schemeClr val="bg1"/>
                  </a:solidFill>
                </a:rPr>
                <a:t>116</a:t>
              </a:r>
            </a:p>
          </p:txBody>
        </p:sp>
        <p:sp>
          <p:nvSpPr>
            <p:cNvPr id="53" name="Forme libre : forme 52">
              <a:extLst>
                <a:ext uri="{FF2B5EF4-FFF2-40B4-BE49-F238E27FC236}">
                  <a16:creationId xmlns:a16="http://schemas.microsoft.com/office/drawing/2014/main" id="{1FA3A78E-AAF0-4D69-B0F9-3A9F08859BDA}"/>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dirty="0">
                  <a:solidFill>
                    <a:schemeClr val="bg1"/>
                  </a:solidFill>
                </a:rPr>
                <a:t>0</a:t>
              </a:r>
            </a:p>
            <a:p>
              <a:pPr algn="ctr">
                <a:lnSpc>
                  <a:spcPct val="90000"/>
                </a:lnSpc>
                <a:spcAft>
                  <a:spcPts val="0"/>
                </a:spcAft>
              </a:pPr>
              <a:r>
                <a:rPr lang="en-US" sz="700" b="0" dirty="0">
                  <a:solidFill>
                    <a:schemeClr val="bg1"/>
                  </a:solidFill>
                </a:rPr>
                <a:t>146</a:t>
              </a:r>
            </a:p>
            <a:p>
              <a:pPr algn="ctr">
                <a:lnSpc>
                  <a:spcPct val="90000"/>
                </a:lnSpc>
                <a:spcAft>
                  <a:spcPts val="0"/>
                </a:spcAft>
              </a:pPr>
              <a:r>
                <a:rPr lang="en-US" sz="700" b="0" dirty="0">
                  <a:solidFill>
                    <a:schemeClr val="bg1"/>
                  </a:solidFill>
                </a:rPr>
                <a:t>155</a:t>
              </a:r>
            </a:p>
          </p:txBody>
        </p:sp>
        <p:sp>
          <p:nvSpPr>
            <p:cNvPr id="54" name="Forme libre : forme 53">
              <a:extLst>
                <a:ext uri="{FF2B5EF4-FFF2-40B4-BE49-F238E27FC236}">
                  <a16:creationId xmlns:a16="http://schemas.microsoft.com/office/drawing/2014/main" id="{3C643D3D-59E9-42BF-8680-FCB9BFC2B414}"/>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191</a:t>
              </a:r>
            </a:p>
            <a:p>
              <a:pPr algn="ctr">
                <a:lnSpc>
                  <a:spcPct val="90000"/>
                </a:lnSpc>
                <a:spcAft>
                  <a:spcPts val="0"/>
                </a:spcAft>
              </a:pPr>
              <a:r>
                <a:rPr lang="en-US" sz="700" b="0" dirty="0"/>
                <a:t>191</a:t>
              </a:r>
            </a:p>
          </p:txBody>
        </p:sp>
        <p:sp>
          <p:nvSpPr>
            <p:cNvPr id="55" name="Forme libre : forme 54">
              <a:extLst>
                <a:ext uri="{FF2B5EF4-FFF2-40B4-BE49-F238E27FC236}">
                  <a16:creationId xmlns:a16="http://schemas.microsoft.com/office/drawing/2014/main" id="{A094B0C1-47F5-4269-B9BF-5C8C9DE3097E}"/>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213</a:t>
              </a:r>
            </a:p>
            <a:p>
              <a:pPr algn="ctr">
                <a:lnSpc>
                  <a:spcPct val="90000"/>
                </a:lnSpc>
                <a:spcAft>
                  <a:spcPts val="0"/>
                </a:spcAft>
              </a:pPr>
              <a:r>
                <a:rPr lang="en-US" sz="700" b="0" dirty="0"/>
                <a:t>208</a:t>
              </a:r>
            </a:p>
          </p:txBody>
        </p:sp>
        <p:sp>
          <p:nvSpPr>
            <p:cNvPr id="56" name="Forme libre : forme 55">
              <a:extLst>
                <a:ext uri="{FF2B5EF4-FFF2-40B4-BE49-F238E27FC236}">
                  <a16:creationId xmlns:a16="http://schemas.microsoft.com/office/drawing/2014/main" id="{47388502-3E29-4155-B77E-30D55652CA46}"/>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dirty="0"/>
                <a:t>0</a:t>
              </a:r>
            </a:p>
            <a:p>
              <a:pPr algn="ctr">
                <a:lnSpc>
                  <a:spcPct val="90000"/>
                </a:lnSpc>
                <a:spcAft>
                  <a:spcPts val="0"/>
                </a:spcAft>
              </a:pPr>
              <a:r>
                <a:rPr lang="en-US" sz="700" b="0" dirty="0"/>
                <a:t>230</a:t>
              </a:r>
            </a:p>
            <a:p>
              <a:pPr algn="ctr">
                <a:lnSpc>
                  <a:spcPct val="90000"/>
                </a:lnSpc>
                <a:spcAft>
                  <a:spcPts val="0"/>
                </a:spcAft>
              </a:pPr>
              <a:r>
                <a:rPr lang="en-US" sz="700" b="0" dirty="0"/>
                <a:t>227</a:t>
              </a:r>
            </a:p>
          </p:txBody>
        </p:sp>
      </p:grpSp>
    </p:spTree>
    <p:extLst>
      <p:ext uri="{BB962C8B-B14F-4D97-AF65-F5344CB8AC3E}">
        <p14:creationId xmlns:p14="http://schemas.microsoft.com/office/powerpoint/2010/main" val="2314978218"/>
      </p:ext>
    </p:extLst>
  </p:cSld>
  <p:clrMap bg1="lt1" tx1="dk1" bg2="lt2" tx2="dk2" accent1="accent1" accent2="accent2" accent3="accent3" accent4="accent4" accent5="accent5" accent6="accent6" hlink="hlink" folHlink="folHlink"/>
  <p:sldLayoutIdLst>
    <p:sldLayoutId id="2147483924" r:id="rId1"/>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4070" userDrawn="1">
          <p15:clr>
            <a:srgbClr val="F26B43"/>
          </p15:clr>
        </p15:guide>
        <p15:guide id="4" pos="3840" userDrawn="1">
          <p15:clr>
            <a:srgbClr val="F26B43"/>
          </p15:clr>
        </p15:guide>
        <p15:guide id="5" pos="255" userDrawn="1">
          <p15:clr>
            <a:srgbClr val="F26B43"/>
          </p15:clr>
        </p15:guide>
        <p15:guide id="6" pos="7423" userDrawn="1">
          <p15:clr>
            <a:srgbClr val="F26B43"/>
          </p15:clr>
        </p15:guide>
        <p15:guide id="7" orient="horz" pos="245" userDrawn="1">
          <p15:clr>
            <a:srgbClr val="F26B43"/>
          </p15:clr>
        </p15:guide>
        <p15:guide id="8" orient="horz" pos="706" userDrawn="1">
          <p15:clr>
            <a:srgbClr val="F26B43"/>
          </p15:clr>
        </p15:guide>
        <p15:guide id="9" orient="horz" pos="83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www.npmjs.com/package/bld-wc-stencil"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g"/><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thordijk/bld-webcomponents" TargetMode="External"/><Relationship Id="rId2" Type="http://schemas.openxmlformats.org/officeDocument/2006/relationships/image" Target="../media/image25.png"/><Relationship Id="rId1" Type="http://schemas.openxmlformats.org/officeDocument/2006/relationships/slideLayout" Target="../slideLayouts/slideLayout22.xml"/><Relationship Id="rId5" Type="http://schemas.openxmlformats.org/officeDocument/2006/relationships/hyperlink" Target="https://www.npmjs.com/package/bld-wc-stencil" TargetMode="External"/><Relationship Id="rId4" Type="http://schemas.openxmlformats.org/officeDocument/2006/relationships/hyperlink" Target="https://github.com/maartendek/bld-webcomponent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aartendek/bld-webcomponents" TargetMode="External"/><Relationship Id="rId2" Type="http://schemas.openxmlformats.org/officeDocument/2006/relationships/hyperlink" Target="https://github.com/thordijk/bld-webcomponents" TargetMode="External"/><Relationship Id="rId1" Type="http://schemas.openxmlformats.org/officeDocument/2006/relationships/slideLayout" Target="../slideLayouts/slideLayout11.xml"/><Relationship Id="rId4" Type="http://schemas.openxmlformats.org/officeDocument/2006/relationships/hyperlink" Target="https://www.npmjs.com/package/bld-wc-stenci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hyperlink" Target="https://www.npmjs.com/package/lit" TargetMode="External"/><Relationship Id="rId2" Type="http://schemas.openxmlformats.org/officeDocument/2006/relationships/hyperlink" Target="https://lit.dev/" TargetMode="External"/><Relationship Id="rId1" Type="http://schemas.openxmlformats.org/officeDocument/2006/relationships/slideLayout" Target="../slideLayouts/slideLayout15.xml"/><Relationship Id="rId4" Type="http://schemas.openxmlformats.org/officeDocument/2006/relationships/hyperlink" Target="https://open-wc.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hyperlink" Target="https://stenciljs.com/" TargetMode="Externa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E10CD153-2F78-4A45-AD46-5BF67DE59CC7}"/>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val="0"/>
              </a:ext>
            </a:extLst>
          </a:blip>
          <a:srcRect l="13626" r="19706"/>
          <a:stretch/>
        </p:blipFill>
        <p:spPr>
          <a:xfrm>
            <a:off x="5334000" y="0"/>
            <a:ext cx="6858000" cy="6858000"/>
          </a:xfrm>
        </p:spPr>
      </p:pic>
      <p:sp>
        <p:nvSpPr>
          <p:cNvPr id="5" name="Graphic 6">
            <a:extLst>
              <a:ext uri="{FF2B5EF4-FFF2-40B4-BE49-F238E27FC236}">
                <a16:creationId xmlns:a16="http://schemas.microsoft.com/office/drawing/2014/main" id="{360458FB-76B6-4743-A12A-A42645182007}"/>
              </a:ext>
            </a:extLst>
          </p:cNvPr>
          <p:cNvSpPr>
            <a:spLocks/>
          </p:cNvSpPr>
          <p:nvPr/>
        </p:nvSpPr>
        <p:spPr>
          <a:xfrm rot="14203607">
            <a:off x="2834726" y="886508"/>
            <a:ext cx="12519514" cy="6871588"/>
          </a:xfrm>
          <a:custGeom>
            <a:avLst/>
            <a:gdLst>
              <a:gd name="connsiteX0" fmla="*/ 359093 w 8112442"/>
              <a:gd name="connsiteY0" fmla="*/ 4061460 h 4061459"/>
              <a:gd name="connsiteX1" fmla="*/ 0 w 8112442"/>
              <a:gd name="connsiteY1" fmla="*/ 4050983 h 4061459"/>
              <a:gd name="connsiteX2" fmla="*/ 1905 w 8112442"/>
              <a:gd name="connsiteY2" fmla="*/ 4012883 h 4061459"/>
              <a:gd name="connsiteX3" fmla="*/ 3440430 w 8112442"/>
              <a:gd name="connsiteY3" fmla="*/ 1951673 h 4061459"/>
              <a:gd name="connsiteX4" fmla="*/ 3753803 w 8112442"/>
              <a:gd name="connsiteY4" fmla="*/ 1336358 h 4061459"/>
              <a:gd name="connsiteX5" fmla="*/ 4995863 w 8112442"/>
              <a:gd name="connsiteY5" fmla="*/ 397193 h 4061459"/>
              <a:gd name="connsiteX6" fmla="*/ 5687378 w 8112442"/>
              <a:gd name="connsiteY6" fmla="*/ 307658 h 4061459"/>
              <a:gd name="connsiteX7" fmla="*/ 5698808 w 8112442"/>
              <a:gd name="connsiteY7" fmla="*/ 308610 h 4061459"/>
              <a:gd name="connsiteX8" fmla="*/ 5703570 w 8112442"/>
              <a:gd name="connsiteY8" fmla="*/ 319088 h 4061459"/>
              <a:gd name="connsiteX9" fmla="*/ 6342698 w 8112442"/>
              <a:gd name="connsiteY9" fmla="*/ 802958 h 4061459"/>
              <a:gd name="connsiteX10" fmla="*/ 7061835 w 8112442"/>
              <a:gd name="connsiteY10" fmla="*/ 707708 h 4061459"/>
              <a:gd name="connsiteX11" fmla="*/ 8086725 w 8112442"/>
              <a:gd name="connsiteY11" fmla="*/ 0 h 4061459"/>
              <a:gd name="connsiteX12" fmla="*/ 8112443 w 8112442"/>
              <a:gd name="connsiteY12" fmla="*/ 27623 h 4061459"/>
              <a:gd name="connsiteX13" fmla="*/ 7074218 w 8112442"/>
              <a:gd name="connsiteY13" fmla="*/ 742950 h 4061459"/>
              <a:gd name="connsiteX14" fmla="*/ 6334125 w 8112442"/>
              <a:gd name="connsiteY14" fmla="*/ 840105 h 4061459"/>
              <a:gd name="connsiteX15" fmla="*/ 5673090 w 8112442"/>
              <a:gd name="connsiteY15" fmla="*/ 344805 h 4061459"/>
              <a:gd name="connsiteX16" fmla="*/ 5005388 w 8112442"/>
              <a:gd name="connsiteY16" fmla="*/ 433388 h 4061459"/>
              <a:gd name="connsiteX17" fmla="*/ 3786188 w 8112442"/>
              <a:gd name="connsiteY17" fmla="*/ 1356360 h 4061459"/>
              <a:gd name="connsiteX18" fmla="*/ 3475673 w 8112442"/>
              <a:gd name="connsiteY18" fmla="*/ 1966913 h 4061459"/>
              <a:gd name="connsiteX19" fmla="*/ 2500313 w 8112442"/>
              <a:gd name="connsiteY19" fmla="*/ 3420428 h 4061459"/>
              <a:gd name="connsiteX20" fmla="*/ 359093 w 8112442"/>
              <a:gd name="connsiteY20" fmla="*/ 4061460 h 4061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112442" h="4061459">
                <a:moveTo>
                  <a:pt x="359093" y="4061460"/>
                </a:moveTo>
                <a:cubicBezTo>
                  <a:pt x="242888" y="4061460"/>
                  <a:pt x="122873" y="4057650"/>
                  <a:pt x="0" y="4050983"/>
                </a:cubicBezTo>
                <a:lnTo>
                  <a:pt x="1905" y="4012883"/>
                </a:lnTo>
                <a:cubicBezTo>
                  <a:pt x="2445068" y="4147185"/>
                  <a:pt x="2996565" y="2929890"/>
                  <a:pt x="3440430" y="1951673"/>
                </a:cubicBezTo>
                <a:cubicBezTo>
                  <a:pt x="3543300" y="1724978"/>
                  <a:pt x="3640455" y="1510665"/>
                  <a:pt x="3753803" y="1336358"/>
                </a:cubicBezTo>
                <a:cubicBezTo>
                  <a:pt x="4133850" y="750570"/>
                  <a:pt x="4638675" y="501968"/>
                  <a:pt x="4995863" y="397193"/>
                </a:cubicBezTo>
                <a:cubicBezTo>
                  <a:pt x="5382578" y="282893"/>
                  <a:pt x="5684520" y="307658"/>
                  <a:pt x="5687378" y="307658"/>
                </a:cubicBezTo>
                <a:lnTo>
                  <a:pt x="5698808" y="308610"/>
                </a:lnTo>
                <a:lnTo>
                  <a:pt x="5703570" y="319088"/>
                </a:lnTo>
                <a:cubicBezTo>
                  <a:pt x="5771198" y="465773"/>
                  <a:pt x="5980748" y="732473"/>
                  <a:pt x="6342698" y="802958"/>
                </a:cubicBezTo>
                <a:cubicBezTo>
                  <a:pt x="6558915" y="845820"/>
                  <a:pt x="6800850" y="813435"/>
                  <a:pt x="7061835" y="707708"/>
                </a:cubicBezTo>
                <a:cubicBezTo>
                  <a:pt x="7376160" y="579120"/>
                  <a:pt x="7721918" y="340995"/>
                  <a:pt x="8086725" y="0"/>
                </a:cubicBezTo>
                <a:lnTo>
                  <a:pt x="8112443" y="27623"/>
                </a:lnTo>
                <a:cubicBezTo>
                  <a:pt x="7744778" y="372428"/>
                  <a:pt x="7395210" y="612458"/>
                  <a:pt x="7074218" y="742950"/>
                </a:cubicBezTo>
                <a:cubicBezTo>
                  <a:pt x="6806565" y="851535"/>
                  <a:pt x="6557963" y="883920"/>
                  <a:pt x="6334125" y="840105"/>
                </a:cubicBezTo>
                <a:cubicBezTo>
                  <a:pt x="5966460" y="767715"/>
                  <a:pt x="5748338" y="499110"/>
                  <a:pt x="5673090" y="344805"/>
                </a:cubicBezTo>
                <a:cubicBezTo>
                  <a:pt x="5616893" y="341948"/>
                  <a:pt x="5344478" y="333375"/>
                  <a:pt x="5005388" y="433388"/>
                </a:cubicBezTo>
                <a:cubicBezTo>
                  <a:pt x="4654868" y="537210"/>
                  <a:pt x="4159568" y="781050"/>
                  <a:pt x="3786188" y="1356360"/>
                </a:cubicBezTo>
                <a:cubicBezTo>
                  <a:pt x="3674745" y="1528763"/>
                  <a:pt x="3578543" y="1741170"/>
                  <a:pt x="3475673" y="1966913"/>
                </a:cubicBezTo>
                <a:cubicBezTo>
                  <a:pt x="3255645" y="2452688"/>
                  <a:pt x="3006090" y="3002280"/>
                  <a:pt x="2500313" y="3420428"/>
                </a:cubicBezTo>
                <a:cubicBezTo>
                  <a:pt x="1979295" y="3850958"/>
                  <a:pt x="1276350" y="4061460"/>
                  <a:pt x="359093" y="4061460"/>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540000" scaled="0"/>
          </a:gradFill>
          <a:ln w="9525" cap="flat">
            <a:noFill/>
            <a:prstDash val="solid"/>
            <a:miter/>
          </a:ln>
        </p:spPr>
        <p:txBody>
          <a:bodyPr rtlCol="0" anchor="ctr"/>
          <a:lstStyle/>
          <a:p>
            <a:endParaRPr lang="en-GB" dirty="0"/>
          </a:p>
        </p:txBody>
      </p:sp>
      <p:sp>
        <p:nvSpPr>
          <p:cNvPr id="3" name="Title 2">
            <a:extLst>
              <a:ext uri="{FF2B5EF4-FFF2-40B4-BE49-F238E27FC236}">
                <a16:creationId xmlns:a16="http://schemas.microsoft.com/office/drawing/2014/main" id="{C848BA6D-2927-44B8-ACA6-7A2F73E5B792}"/>
              </a:ext>
            </a:extLst>
          </p:cNvPr>
          <p:cNvSpPr>
            <a:spLocks noGrp="1"/>
          </p:cNvSpPr>
          <p:nvPr>
            <p:ph type="ctrTitle"/>
          </p:nvPr>
        </p:nvSpPr>
        <p:spPr>
          <a:xfrm>
            <a:off x="404813" y="2175200"/>
            <a:ext cx="4929187" cy="1772793"/>
          </a:xfrm>
        </p:spPr>
        <p:txBody>
          <a:bodyPr/>
          <a:lstStyle/>
          <a:p>
            <a:r>
              <a:rPr lang="en-US" sz="3200" dirty="0"/>
              <a:t>IN AND OUTS OF </a:t>
            </a:r>
            <a:br>
              <a:rPr lang="en-US" sz="4800" dirty="0"/>
            </a:br>
            <a:r>
              <a:rPr lang="en-US" sz="4800" dirty="0"/>
              <a:t>Web components</a:t>
            </a:r>
            <a:endParaRPr lang="en-GB" sz="48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44200" y="297160"/>
            <a:ext cx="1157350" cy="523717"/>
          </a:xfrm>
          <a:prstGeom prst="rect">
            <a:avLst/>
          </a:prstGeom>
        </p:spPr>
      </p:pic>
    </p:spTree>
    <p:extLst>
      <p:ext uri="{BB962C8B-B14F-4D97-AF65-F5344CB8AC3E}">
        <p14:creationId xmlns:p14="http://schemas.microsoft.com/office/powerpoint/2010/main" val="967426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3">
            <a:extLst>
              <a:ext uri="{FF2B5EF4-FFF2-40B4-BE49-F238E27FC236}">
                <a16:creationId xmlns:a16="http://schemas.microsoft.com/office/drawing/2014/main" id="{02040C53-ED37-4428-B080-CB8FB9D79065}"/>
              </a:ext>
            </a:extLst>
          </p:cNvPr>
          <p:cNvSpPr txBox="1">
            <a:spLocks/>
          </p:cNvSpPr>
          <p:nvPr/>
        </p:nvSpPr>
        <p:spPr>
          <a:xfrm>
            <a:off x="404813" y="4149080"/>
            <a:ext cx="11379201" cy="369332"/>
          </a:xfrm>
          <a:prstGeom prst="rect">
            <a:avLst/>
          </a:prstGeom>
          <a:ln>
            <a:noFill/>
          </a:ln>
        </p:spPr>
        <p:txBody>
          <a:bodyPr wrap="square">
            <a:sp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1800" dirty="0">
                <a:solidFill>
                  <a:schemeClr val="bg1"/>
                </a:solidFill>
                <a:latin typeface="Ubuntu" panose="020B0504030602030204" pitchFamily="34" charset="0"/>
              </a:rPr>
              <a:t>code</a:t>
            </a:r>
          </a:p>
        </p:txBody>
      </p:sp>
    </p:spTree>
    <p:extLst>
      <p:ext uri="{BB962C8B-B14F-4D97-AF65-F5344CB8AC3E}">
        <p14:creationId xmlns:p14="http://schemas.microsoft.com/office/powerpoint/2010/main" val="1108415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sz="3600" b="1" dirty="0"/>
              <a:t>Implementing WEB COMPONENTS</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5</a:t>
            </a:r>
          </a:p>
        </p:txBody>
      </p:sp>
    </p:spTree>
    <p:extLst>
      <p:ext uri="{BB962C8B-B14F-4D97-AF65-F5344CB8AC3E}">
        <p14:creationId xmlns:p14="http://schemas.microsoft.com/office/powerpoint/2010/main" val="687911538"/>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a:xfrm>
            <a:off x="404378" y="1991591"/>
            <a:ext cx="4562476" cy="3266209"/>
          </a:xfrm>
        </p:spPr>
        <p:txBody>
          <a:bodyPr/>
          <a:lstStyle/>
          <a:p>
            <a:r>
              <a:rPr lang="en-GB" sz="4400" b="1" dirty="0"/>
              <a:t>Basic html &amp; </a:t>
            </a:r>
            <a:r>
              <a:rPr lang="en-GB" sz="4400" b="1" dirty="0" err="1"/>
              <a:t>js</a:t>
            </a:r>
            <a:br>
              <a:rPr lang="en-GB" sz="4400" b="1" dirty="0"/>
            </a:br>
            <a:br>
              <a:rPr lang="en-GB" sz="4400" b="1" dirty="0"/>
            </a:br>
            <a:r>
              <a:rPr lang="en-GB" sz="4400" b="1" dirty="0"/>
              <a:t>react</a:t>
            </a:r>
            <a:br>
              <a:rPr lang="en-GB" sz="4400" b="1" dirty="0"/>
            </a:br>
            <a:br>
              <a:rPr lang="en-GB" sz="4400" b="1" dirty="0"/>
            </a:br>
            <a:r>
              <a:rPr lang="en-GB" sz="4400" b="1" dirty="0"/>
              <a:t>angular</a:t>
            </a:r>
            <a:endParaRPr lang="en-GB" sz="4400" dirty="0"/>
          </a:p>
        </p:txBody>
      </p:sp>
    </p:spTree>
    <p:extLst>
      <p:ext uri="{BB962C8B-B14F-4D97-AF65-F5344CB8AC3E}">
        <p14:creationId xmlns:p14="http://schemas.microsoft.com/office/powerpoint/2010/main" val="31155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sz="4400" b="1" dirty="0"/>
              <a:t>Basic html &amp; </a:t>
            </a:r>
            <a:r>
              <a:rPr lang="en-GB" sz="4400" b="1" dirty="0" err="1"/>
              <a:t>js</a:t>
            </a:r>
            <a:endParaRPr lang="en-GB" sz="4400" dirty="0"/>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marL="342900" lvl="0" indent="-342900">
              <a:buFont typeface="Arial" panose="020B0604020202020204" pitchFamily="34" charset="0"/>
              <a:buChar char="•"/>
            </a:pPr>
            <a:r>
              <a:rPr lang="en-GB" dirty="0"/>
              <a:t>Load </a:t>
            </a:r>
            <a:r>
              <a:rPr lang="en-GB" dirty="0" err="1"/>
              <a:t>Javascript</a:t>
            </a:r>
            <a:r>
              <a:rPr lang="en-GB" dirty="0"/>
              <a:t>, CSS</a:t>
            </a:r>
          </a:p>
          <a:p>
            <a:pPr marL="342900" lvl="0" indent="-342900">
              <a:buFont typeface="Arial" panose="020B0604020202020204" pitchFamily="34" charset="0"/>
              <a:buChar char="•"/>
            </a:pPr>
            <a:r>
              <a:rPr lang="en-GB" dirty="0"/>
              <a:t>Make component accessible in HTML</a:t>
            </a:r>
          </a:p>
        </p:txBody>
      </p:sp>
      <p:sp>
        <p:nvSpPr>
          <p:cNvPr id="2" name="Rectangle: Rounded Corners 1">
            <a:extLst>
              <a:ext uri="{FF2B5EF4-FFF2-40B4-BE49-F238E27FC236}">
                <a16:creationId xmlns:a16="http://schemas.microsoft.com/office/drawing/2014/main" id="{EB6F4E88-25A7-42CB-9C72-7A2EE4A6C603}"/>
              </a:ext>
            </a:extLst>
          </p:cNvPr>
          <p:cNvSpPr/>
          <p:nvPr/>
        </p:nvSpPr>
        <p:spPr>
          <a:xfrm>
            <a:off x="5410200" y="1219200"/>
            <a:ext cx="6477000" cy="4419600"/>
          </a:xfrm>
          <a:prstGeom prst="roundRect">
            <a:avLst/>
          </a:prstGeom>
          <a:solidFill>
            <a:schemeClr val="tx2">
              <a:lumMod val="75000"/>
              <a:lumOff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nl-NL" sz="2400" dirty="0">
                <a:solidFill>
                  <a:schemeClr val="accent1">
                    <a:lumMod val="40000"/>
                    <a:lumOff val="60000"/>
                  </a:schemeClr>
                </a:solidFill>
                <a:latin typeface="Consolas" panose="020B0609020204030204" pitchFamily="49" charset="0"/>
              </a:rPr>
              <a:t>&lt;script </a:t>
            </a:r>
            <a:r>
              <a:rPr lang="nl-NL" sz="2400" dirty="0">
                <a:solidFill>
                  <a:schemeClr val="accent2">
                    <a:lumMod val="20000"/>
                    <a:lumOff val="80000"/>
                  </a:schemeClr>
                </a:solidFill>
                <a:latin typeface="Consolas" panose="020B0609020204030204" pitchFamily="49" charset="0"/>
              </a:rPr>
              <a:t>src</a:t>
            </a:r>
            <a:r>
              <a:rPr lang="nl-NL" sz="2400" dirty="0">
                <a:solidFill>
                  <a:schemeClr val="accent1">
                    <a:lumMod val="40000"/>
                    <a:lumOff val="60000"/>
                  </a:schemeClr>
                </a:solidFill>
                <a:latin typeface="Consolas" panose="020B0609020204030204" pitchFamily="49" charset="0"/>
              </a:rPr>
              <a:t>=</a:t>
            </a:r>
            <a:r>
              <a:rPr lang="nl-NL" sz="2400" dirty="0">
                <a:solidFill>
                  <a:srgbClr val="FFC000"/>
                </a:solidFill>
                <a:latin typeface="Consolas" panose="020B0609020204030204" pitchFamily="49" charset="0"/>
              </a:rPr>
              <a:t>“/my-awesome-counter.js” </a:t>
            </a:r>
            <a:r>
              <a:rPr lang="nl-NL" sz="2400" dirty="0">
                <a:solidFill>
                  <a:schemeClr val="accent1">
                    <a:lumMod val="40000"/>
                    <a:lumOff val="60000"/>
                  </a:schemeClr>
                </a:solidFill>
                <a:latin typeface="Consolas" panose="020B0609020204030204" pitchFamily="49" charset="0"/>
              </a:rPr>
              <a:t>/&gt;</a:t>
            </a:r>
          </a:p>
          <a:p>
            <a:endParaRPr lang="nl-NL" sz="2400" dirty="0">
              <a:solidFill>
                <a:schemeClr val="accent1">
                  <a:lumMod val="40000"/>
                  <a:lumOff val="60000"/>
                </a:schemeClr>
              </a:solidFill>
              <a:latin typeface="Consolas" panose="020B0609020204030204" pitchFamily="49" charset="0"/>
            </a:endParaRPr>
          </a:p>
          <a:p>
            <a:r>
              <a:rPr lang="nl-NL" sz="2400" dirty="0">
                <a:solidFill>
                  <a:schemeClr val="accent1">
                    <a:lumMod val="40000"/>
                    <a:lumOff val="60000"/>
                  </a:schemeClr>
                </a:solidFill>
                <a:latin typeface="Consolas" panose="020B0609020204030204" pitchFamily="49" charset="0"/>
              </a:rPr>
              <a:t>window</a:t>
            </a:r>
            <a:r>
              <a:rPr lang="nl-NL" sz="2400" dirty="0">
                <a:latin typeface="Consolas" panose="020B0609020204030204" pitchFamily="49" charset="0"/>
              </a:rPr>
              <a:t>.</a:t>
            </a:r>
            <a:r>
              <a:rPr lang="nl-NL" sz="2400" dirty="0">
                <a:solidFill>
                  <a:schemeClr val="accent1">
                    <a:lumMod val="40000"/>
                    <a:lumOff val="60000"/>
                  </a:schemeClr>
                </a:solidFill>
                <a:latin typeface="Consolas" panose="020B0609020204030204" pitchFamily="49" charset="0"/>
              </a:rPr>
              <a:t>customElements</a:t>
            </a:r>
            <a:r>
              <a:rPr lang="nl-NL" sz="2400" dirty="0">
                <a:latin typeface="Consolas" panose="020B0609020204030204" pitchFamily="49" charset="0"/>
              </a:rPr>
              <a:t>.</a:t>
            </a:r>
            <a:r>
              <a:rPr lang="nl-NL" sz="2400" dirty="0">
                <a:solidFill>
                  <a:srgbClr val="FFDA80"/>
                </a:solidFill>
                <a:latin typeface="Consolas" panose="020B0609020204030204" pitchFamily="49" charset="0"/>
              </a:rPr>
              <a:t>define</a:t>
            </a:r>
            <a:r>
              <a:rPr lang="nl-NL" sz="2400" dirty="0">
                <a:latin typeface="Consolas" panose="020B0609020204030204" pitchFamily="49" charset="0"/>
              </a:rPr>
              <a:t>(</a:t>
            </a:r>
          </a:p>
          <a:p>
            <a:r>
              <a:rPr lang="nl-NL" sz="2400" dirty="0">
                <a:latin typeface="Consolas" panose="020B0609020204030204" pitchFamily="49" charset="0"/>
              </a:rPr>
              <a:t>	</a:t>
            </a:r>
            <a:r>
              <a:rPr lang="nl-NL" sz="2400" dirty="0">
                <a:solidFill>
                  <a:srgbClr val="FFC000"/>
                </a:solidFill>
                <a:latin typeface="Consolas" panose="020B0609020204030204" pitchFamily="49" charset="0"/>
              </a:rPr>
              <a:t>‘my-awesome-counter’</a:t>
            </a:r>
            <a:r>
              <a:rPr lang="nl-NL" sz="2400" dirty="0">
                <a:latin typeface="Consolas" panose="020B0609020204030204" pitchFamily="49" charset="0"/>
              </a:rPr>
              <a:t>, 	</a:t>
            </a:r>
            <a:r>
              <a:rPr lang="nl-NL" sz="2400" dirty="0">
                <a:solidFill>
                  <a:schemeClr val="accent1">
                    <a:lumMod val="40000"/>
                    <a:lumOff val="60000"/>
                  </a:schemeClr>
                </a:solidFill>
                <a:latin typeface="Consolas" panose="020B0609020204030204" pitchFamily="49" charset="0"/>
                <a:cs typeface="Lucida Sans Unicode" panose="020B0602030504020204" pitchFamily="34" charset="0"/>
              </a:rPr>
              <a:t>MyAwesomeCounter</a:t>
            </a:r>
          </a:p>
          <a:p>
            <a:r>
              <a:rPr lang="nl-NL" sz="2400" dirty="0">
                <a:latin typeface="Consolas" panose="020B0609020204030204" pitchFamily="49" charset="0"/>
              </a:rPr>
              <a:t>);</a:t>
            </a:r>
          </a:p>
          <a:p>
            <a:endParaRPr lang="nl-NL" sz="2400" dirty="0">
              <a:latin typeface="Consolas" panose="020B0609020204030204" pitchFamily="49" charset="0"/>
            </a:endParaRPr>
          </a:p>
          <a:p>
            <a:r>
              <a:rPr lang="nl-NL" sz="2400" dirty="0">
                <a:solidFill>
                  <a:schemeClr val="accent1">
                    <a:lumMod val="40000"/>
                    <a:lumOff val="60000"/>
                  </a:schemeClr>
                </a:solidFill>
                <a:latin typeface="Consolas" panose="020B0609020204030204" pitchFamily="49" charset="0"/>
              </a:rPr>
              <a:t>&lt;my-awesome-counter </a:t>
            </a:r>
            <a:r>
              <a:rPr lang="nl-NL" sz="2400" dirty="0">
                <a:solidFill>
                  <a:schemeClr val="accent2">
                    <a:lumMod val="20000"/>
                    <a:lumOff val="80000"/>
                  </a:schemeClr>
                </a:solidFill>
                <a:latin typeface="Consolas" panose="020B0609020204030204" pitchFamily="49" charset="0"/>
              </a:rPr>
              <a:t>count</a:t>
            </a:r>
            <a:r>
              <a:rPr lang="nl-NL" sz="2400" dirty="0">
                <a:solidFill>
                  <a:schemeClr val="accent1">
                    <a:lumMod val="40000"/>
                    <a:lumOff val="60000"/>
                  </a:schemeClr>
                </a:solidFill>
                <a:latin typeface="Consolas" panose="020B0609020204030204" pitchFamily="49" charset="0"/>
              </a:rPr>
              <a:t>=</a:t>
            </a:r>
            <a:r>
              <a:rPr lang="nl-NL" sz="2400" dirty="0">
                <a:solidFill>
                  <a:srgbClr val="FFDA80"/>
                </a:solidFill>
                <a:latin typeface="Consolas" panose="020B0609020204030204" pitchFamily="49" charset="0"/>
              </a:rPr>
              <a:t>“1”</a:t>
            </a:r>
            <a:r>
              <a:rPr lang="nl-NL" sz="2400" dirty="0">
                <a:solidFill>
                  <a:schemeClr val="accent1">
                    <a:lumMod val="40000"/>
                    <a:lumOff val="60000"/>
                  </a:schemeClr>
                </a:solidFill>
                <a:latin typeface="Consolas" panose="020B0609020204030204" pitchFamily="49" charset="0"/>
              </a:rPr>
              <a:t>&gt;</a:t>
            </a:r>
          </a:p>
          <a:p>
            <a:r>
              <a:rPr lang="nl-NL" sz="2400" dirty="0">
                <a:solidFill>
                  <a:schemeClr val="accent1">
                    <a:lumMod val="40000"/>
                    <a:lumOff val="60000"/>
                  </a:schemeClr>
                </a:solidFill>
                <a:latin typeface="Consolas" panose="020B0609020204030204" pitchFamily="49" charset="0"/>
              </a:rPr>
              <a:t>&lt;/my-awesome-counter&gt;</a:t>
            </a:r>
          </a:p>
        </p:txBody>
      </p:sp>
    </p:spTree>
    <p:extLst>
      <p:ext uri="{BB962C8B-B14F-4D97-AF65-F5344CB8AC3E}">
        <p14:creationId xmlns:p14="http://schemas.microsoft.com/office/powerpoint/2010/main" val="2478408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sz="4400" b="1" dirty="0" err="1"/>
              <a:t>Stenciljs</a:t>
            </a:r>
            <a:endParaRPr lang="en-GB" sz="4400" dirty="0"/>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marL="342900" lvl="0" indent="-342900">
              <a:buFont typeface="Arial" panose="020B0604020202020204" pitchFamily="34" charset="0"/>
              <a:buChar char="•"/>
            </a:pPr>
            <a:r>
              <a:rPr lang="en-GB" dirty="0"/>
              <a:t>Load </a:t>
            </a:r>
            <a:r>
              <a:rPr lang="en-GB" dirty="0" err="1"/>
              <a:t>Javascript</a:t>
            </a:r>
            <a:r>
              <a:rPr lang="en-GB" dirty="0"/>
              <a:t>, CSS</a:t>
            </a:r>
          </a:p>
          <a:p>
            <a:pPr marL="342900" lvl="0" indent="-342900">
              <a:buFont typeface="Arial" panose="020B0604020202020204" pitchFamily="34" charset="0"/>
              <a:buChar char="•"/>
            </a:pPr>
            <a:r>
              <a:rPr lang="en-GB" dirty="0"/>
              <a:t>Make component accessible in HTML</a:t>
            </a:r>
          </a:p>
          <a:p>
            <a:pPr marL="342900" lvl="0" indent="-342900">
              <a:buFont typeface="Arial" panose="020B0604020202020204" pitchFamily="34" charset="0"/>
              <a:buChar char="•"/>
            </a:pPr>
            <a:r>
              <a:rPr lang="en-GB" dirty="0"/>
              <a:t>One or more components in a package</a:t>
            </a:r>
          </a:p>
        </p:txBody>
      </p:sp>
      <p:sp>
        <p:nvSpPr>
          <p:cNvPr id="2" name="Rectangle: Rounded Corners 1">
            <a:extLst>
              <a:ext uri="{FF2B5EF4-FFF2-40B4-BE49-F238E27FC236}">
                <a16:creationId xmlns:a16="http://schemas.microsoft.com/office/drawing/2014/main" id="{EB6F4E88-25A7-42CB-9C72-7A2EE4A6C603}"/>
              </a:ext>
            </a:extLst>
          </p:cNvPr>
          <p:cNvSpPr/>
          <p:nvPr/>
        </p:nvSpPr>
        <p:spPr>
          <a:xfrm>
            <a:off x="5410200" y="1219200"/>
            <a:ext cx="6477000" cy="4419600"/>
          </a:xfrm>
          <a:prstGeom prst="roundRect">
            <a:avLst/>
          </a:prstGeom>
          <a:solidFill>
            <a:schemeClr val="tx2">
              <a:lumMod val="75000"/>
              <a:lumOff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nl-NL" sz="2400" dirty="0">
                <a:solidFill>
                  <a:schemeClr val="accent1">
                    <a:lumMod val="40000"/>
                    <a:lumOff val="60000"/>
                  </a:schemeClr>
                </a:solidFill>
                <a:latin typeface="Consolas" panose="020B0609020204030204" pitchFamily="49" charset="0"/>
              </a:rPr>
              <a:t>&lt;script </a:t>
            </a:r>
            <a:r>
              <a:rPr lang="nl-NL" sz="2400" dirty="0">
                <a:solidFill>
                  <a:schemeClr val="accent2">
                    <a:lumMod val="20000"/>
                    <a:lumOff val="80000"/>
                  </a:schemeClr>
                </a:solidFill>
                <a:latin typeface="Consolas" panose="020B0609020204030204" pitchFamily="49" charset="0"/>
              </a:rPr>
              <a:t>type</a:t>
            </a:r>
            <a:r>
              <a:rPr lang="nl-NL" sz="2400" dirty="0">
                <a:solidFill>
                  <a:schemeClr val="accent1">
                    <a:lumMod val="40000"/>
                    <a:lumOff val="60000"/>
                  </a:schemeClr>
                </a:solidFill>
                <a:latin typeface="Consolas" panose="020B0609020204030204" pitchFamily="49" charset="0"/>
              </a:rPr>
              <a:t>="module" </a:t>
            </a:r>
            <a:r>
              <a:rPr lang="nl-NL" sz="2400" dirty="0">
                <a:solidFill>
                  <a:schemeClr val="accent2">
                    <a:lumMod val="20000"/>
                    <a:lumOff val="80000"/>
                  </a:schemeClr>
                </a:solidFill>
                <a:latin typeface="Consolas" panose="020B0609020204030204" pitchFamily="49" charset="0"/>
              </a:rPr>
              <a:t>src</a:t>
            </a:r>
            <a:r>
              <a:rPr lang="nl-NL" sz="2400" dirty="0">
                <a:solidFill>
                  <a:schemeClr val="accent1">
                    <a:lumMod val="40000"/>
                    <a:lumOff val="60000"/>
                  </a:schemeClr>
                </a:solidFill>
                <a:latin typeface="Consolas" panose="020B0609020204030204" pitchFamily="49" charset="0"/>
              </a:rPr>
              <a:t>="/build/bld-wc-stencil.esm.js" </a:t>
            </a:r>
            <a:r>
              <a:rPr lang="nl-NL" sz="2400" dirty="0">
                <a:solidFill>
                  <a:schemeClr val="accent2">
                    <a:lumMod val="20000"/>
                    <a:lumOff val="80000"/>
                  </a:schemeClr>
                </a:solidFill>
                <a:latin typeface="Consolas" panose="020B0609020204030204" pitchFamily="49" charset="0"/>
              </a:rPr>
              <a:t>data-stencil</a:t>
            </a:r>
            <a:r>
              <a:rPr lang="nl-NL" sz="2400" dirty="0">
                <a:solidFill>
                  <a:schemeClr val="accent1">
                    <a:lumMod val="40000"/>
                    <a:lumOff val="60000"/>
                  </a:schemeClr>
                </a:solidFill>
                <a:latin typeface="Consolas" panose="020B0609020204030204" pitchFamily="49" charset="0"/>
              </a:rPr>
              <a:t>&gt;&lt;/script&gt; </a:t>
            </a:r>
          </a:p>
          <a:p>
            <a:endParaRPr lang="nl-NL" sz="2400" dirty="0">
              <a:solidFill>
                <a:schemeClr val="accent1">
                  <a:lumMod val="40000"/>
                  <a:lumOff val="60000"/>
                </a:schemeClr>
              </a:solidFill>
              <a:latin typeface="Consolas" panose="020B0609020204030204" pitchFamily="49" charset="0"/>
            </a:endParaRPr>
          </a:p>
          <a:p>
            <a:r>
              <a:rPr lang="nl-NL" sz="2400" dirty="0">
                <a:solidFill>
                  <a:schemeClr val="accent1">
                    <a:lumMod val="40000"/>
                    <a:lumOff val="60000"/>
                  </a:schemeClr>
                </a:solidFill>
                <a:latin typeface="Consolas" panose="020B0609020204030204" pitchFamily="49" charset="0"/>
              </a:rPr>
              <a:t>&lt;script </a:t>
            </a:r>
            <a:r>
              <a:rPr lang="nl-NL" sz="2400" dirty="0">
                <a:solidFill>
                  <a:schemeClr val="accent2">
                    <a:lumMod val="20000"/>
                    <a:lumOff val="80000"/>
                  </a:schemeClr>
                </a:solidFill>
                <a:latin typeface="Consolas" panose="020B0609020204030204" pitchFamily="49" charset="0"/>
              </a:rPr>
              <a:t>nomodule</a:t>
            </a:r>
            <a:r>
              <a:rPr lang="nl-NL" sz="2400" dirty="0">
                <a:solidFill>
                  <a:schemeClr val="accent1">
                    <a:lumMod val="40000"/>
                    <a:lumOff val="60000"/>
                  </a:schemeClr>
                </a:solidFill>
                <a:latin typeface="Consolas" panose="020B0609020204030204" pitchFamily="49" charset="0"/>
              </a:rPr>
              <a:t> </a:t>
            </a:r>
            <a:r>
              <a:rPr lang="nl-NL" sz="2400" dirty="0">
                <a:solidFill>
                  <a:schemeClr val="accent2">
                    <a:lumMod val="20000"/>
                    <a:lumOff val="80000"/>
                  </a:schemeClr>
                </a:solidFill>
                <a:latin typeface="Consolas" panose="020B0609020204030204" pitchFamily="49" charset="0"/>
              </a:rPr>
              <a:t>src</a:t>
            </a:r>
            <a:r>
              <a:rPr lang="nl-NL" sz="2400" dirty="0">
                <a:solidFill>
                  <a:schemeClr val="accent1">
                    <a:lumMod val="40000"/>
                    <a:lumOff val="60000"/>
                  </a:schemeClr>
                </a:solidFill>
                <a:latin typeface="Consolas" panose="020B0609020204030204" pitchFamily="49" charset="0"/>
              </a:rPr>
              <a:t>="/build/bld-wc-stencil.js" </a:t>
            </a:r>
            <a:r>
              <a:rPr lang="nl-NL" sz="2400" dirty="0">
                <a:solidFill>
                  <a:schemeClr val="accent2">
                    <a:lumMod val="20000"/>
                    <a:lumOff val="80000"/>
                  </a:schemeClr>
                </a:solidFill>
                <a:latin typeface="Consolas" panose="020B0609020204030204" pitchFamily="49" charset="0"/>
              </a:rPr>
              <a:t>data-stencil</a:t>
            </a:r>
            <a:r>
              <a:rPr lang="nl-NL" sz="2400" dirty="0">
                <a:solidFill>
                  <a:schemeClr val="accent1">
                    <a:lumMod val="40000"/>
                    <a:lumOff val="60000"/>
                  </a:schemeClr>
                </a:solidFill>
                <a:latin typeface="Consolas" panose="020B0609020204030204" pitchFamily="49" charset="0"/>
              </a:rPr>
              <a:t>&gt;&lt;/script&gt;</a:t>
            </a:r>
          </a:p>
        </p:txBody>
      </p:sp>
    </p:spTree>
    <p:extLst>
      <p:ext uri="{BB962C8B-B14F-4D97-AF65-F5344CB8AC3E}">
        <p14:creationId xmlns:p14="http://schemas.microsoft.com/office/powerpoint/2010/main" val="286711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82061998-26CF-4661-942D-AAB70015F353}"/>
              </a:ext>
            </a:extLst>
          </p:cNvPr>
          <p:cNvSpPr/>
          <p:nvPr/>
        </p:nvSpPr>
        <p:spPr>
          <a:xfrm rot="20354984">
            <a:off x="3664018" y="1890732"/>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78000">
                <a:schemeClr val="accent1">
                  <a:alpha val="0"/>
                </a:schemeClr>
              </a:gs>
              <a:gs pos="16000">
                <a:schemeClr val="accent1">
                  <a:alpha val="0"/>
                </a:schemeClr>
              </a:gs>
              <a:gs pos="49000">
                <a:schemeClr val="accent1"/>
              </a:gs>
              <a:gs pos="31000">
                <a:schemeClr val="accent1"/>
              </a:gs>
            </a:gsLst>
            <a:lin ang="1200000" scaled="0"/>
          </a:gradFill>
          <a:ln w="9525" cap="flat">
            <a:noFill/>
            <a:prstDash val="solid"/>
            <a:miter/>
          </a:ln>
        </p:spPr>
        <p:txBody>
          <a:bodyPr rtlCol="0" anchor="ctr"/>
          <a:lstStyle/>
          <a:p>
            <a:endParaRPr lang="en-GB"/>
          </a:p>
        </p:txBody>
      </p:sp>
      <p:sp>
        <p:nvSpPr>
          <p:cNvPr id="4" name="Title 3">
            <a:extLst>
              <a:ext uri="{FF2B5EF4-FFF2-40B4-BE49-F238E27FC236}">
                <a16:creationId xmlns:a16="http://schemas.microsoft.com/office/drawing/2014/main" id="{3021435A-28A1-4C25-94C6-62FFBDD5FF9E}"/>
              </a:ext>
            </a:extLst>
          </p:cNvPr>
          <p:cNvSpPr>
            <a:spLocks noGrp="1"/>
          </p:cNvSpPr>
          <p:nvPr>
            <p:ph type="ctrTitle"/>
          </p:nvPr>
        </p:nvSpPr>
        <p:spPr>
          <a:xfrm>
            <a:off x="431006" y="661999"/>
            <a:ext cx="11329987" cy="738664"/>
          </a:xfrm>
        </p:spPr>
        <p:txBody>
          <a:bodyPr/>
          <a:lstStyle/>
          <a:p>
            <a:r>
              <a:rPr lang="en-GB" dirty="0"/>
              <a:t>Wait? Package?</a:t>
            </a:r>
          </a:p>
        </p:txBody>
      </p:sp>
      <p:sp>
        <p:nvSpPr>
          <p:cNvPr id="3" name="Subtitle 2">
            <a:extLst>
              <a:ext uri="{FF2B5EF4-FFF2-40B4-BE49-F238E27FC236}">
                <a16:creationId xmlns:a16="http://schemas.microsoft.com/office/drawing/2014/main" id="{B4DF46A0-F297-4B10-80A1-B47DAF7C7DCB}"/>
              </a:ext>
            </a:extLst>
          </p:cNvPr>
          <p:cNvSpPr>
            <a:spLocks noGrp="1"/>
          </p:cNvSpPr>
          <p:nvPr>
            <p:ph type="subTitle" idx="1"/>
          </p:nvPr>
        </p:nvSpPr>
        <p:spPr>
          <a:xfrm>
            <a:off x="431006" y="1695799"/>
            <a:ext cx="11329987" cy="307777"/>
          </a:xfrm>
        </p:spPr>
        <p:txBody>
          <a:bodyPr/>
          <a:lstStyle/>
          <a:p>
            <a:r>
              <a:rPr lang="nl-NL" dirty="0">
                <a:hlinkClick r:id="rId2"/>
              </a:rPr>
              <a:t>npmjs.com/package/bld-wc-stencil</a:t>
            </a:r>
            <a:endParaRPr lang="nl-NL" dirty="0"/>
          </a:p>
        </p:txBody>
      </p:sp>
      <p:pic>
        <p:nvPicPr>
          <p:cNvPr id="7" name="Picture 6" descr="Graphical user interface, text, application, email&#10;&#10;Description automatically generated">
            <a:extLst>
              <a:ext uri="{FF2B5EF4-FFF2-40B4-BE49-F238E27FC236}">
                <a16:creationId xmlns:a16="http://schemas.microsoft.com/office/drawing/2014/main" id="{0E895E9C-265A-4627-908F-7BB1E8B846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695799"/>
            <a:ext cx="6910759" cy="4638093"/>
          </a:xfrm>
          <a:prstGeom prst="rect">
            <a:avLst/>
          </a:prstGeom>
        </p:spPr>
      </p:pic>
    </p:spTree>
    <p:extLst>
      <p:ext uri="{BB962C8B-B14F-4D97-AF65-F5344CB8AC3E}">
        <p14:creationId xmlns:p14="http://schemas.microsoft.com/office/powerpoint/2010/main" val="2915436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sz="4400" b="1" dirty="0"/>
              <a:t>react</a:t>
            </a:r>
            <a:endParaRPr lang="en-GB" sz="4400" dirty="0"/>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endParaRPr lang="en-GB" dirty="0"/>
          </a:p>
        </p:txBody>
      </p:sp>
      <p:sp>
        <p:nvSpPr>
          <p:cNvPr id="4" name="Rectangle: Rounded Corners 3">
            <a:extLst>
              <a:ext uri="{FF2B5EF4-FFF2-40B4-BE49-F238E27FC236}">
                <a16:creationId xmlns:a16="http://schemas.microsoft.com/office/drawing/2014/main" id="{4B333BAA-DE8E-4BC1-9924-CB59B5423CD8}"/>
              </a:ext>
            </a:extLst>
          </p:cNvPr>
          <p:cNvSpPr/>
          <p:nvPr/>
        </p:nvSpPr>
        <p:spPr>
          <a:xfrm>
            <a:off x="5410200" y="1219200"/>
            <a:ext cx="6477000" cy="4419600"/>
          </a:xfrm>
          <a:prstGeom prst="roundRect">
            <a:avLst/>
          </a:prstGeom>
          <a:solidFill>
            <a:schemeClr val="tx2">
              <a:lumMod val="75000"/>
              <a:lumOff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nl-NL" sz="2400" dirty="0">
                <a:solidFill>
                  <a:schemeClr val="bg1"/>
                </a:solidFill>
                <a:latin typeface="Courier New" panose="02070309020205020404" pitchFamily="49" charset="0"/>
                <a:ea typeface="Microsoft Himalaya" panose="01010100010101010101" pitchFamily="2" charset="0"/>
                <a:cs typeface="Courier New" panose="02070309020205020404" pitchFamily="49" charset="0"/>
              </a:rPr>
              <a:t>$ npx create-react-app bld-app-react</a:t>
            </a:r>
          </a:p>
          <a:p>
            <a:endParaRPr lang="nl-NL" sz="2400" dirty="0">
              <a:solidFill>
                <a:schemeClr val="bg1"/>
              </a:solidFill>
              <a:latin typeface="Courier New" panose="02070309020205020404" pitchFamily="49" charset="0"/>
              <a:ea typeface="Microsoft Himalaya" panose="01010100010101010101" pitchFamily="2" charset="0"/>
              <a:cs typeface="Courier New" panose="02070309020205020404" pitchFamily="49" charset="0"/>
            </a:endParaRPr>
          </a:p>
          <a:p>
            <a:r>
              <a:rPr lang="nl-NL" sz="2400" dirty="0">
                <a:solidFill>
                  <a:schemeClr val="bg1"/>
                </a:solidFill>
                <a:latin typeface="Courier New" panose="02070309020205020404" pitchFamily="49" charset="0"/>
                <a:ea typeface="Microsoft Himalaya" panose="01010100010101010101" pitchFamily="2" charset="0"/>
                <a:cs typeface="Courier New" panose="02070309020205020404" pitchFamily="49" charset="0"/>
              </a:rPr>
              <a:t>$ npm i bld-wc-stencil</a:t>
            </a:r>
            <a:endParaRPr lang="nl-NL" sz="2400" dirty="0">
              <a:solidFill>
                <a:schemeClr val="accent1">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220379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sz="4400" b="1" dirty="0"/>
              <a:t>react</a:t>
            </a:r>
            <a:endParaRPr lang="en-GB" sz="4400" dirty="0"/>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endParaRPr lang="en-GB" dirty="0"/>
          </a:p>
        </p:txBody>
      </p:sp>
      <p:sp>
        <p:nvSpPr>
          <p:cNvPr id="4" name="Rectangle: Rounded Corners 3">
            <a:extLst>
              <a:ext uri="{FF2B5EF4-FFF2-40B4-BE49-F238E27FC236}">
                <a16:creationId xmlns:a16="http://schemas.microsoft.com/office/drawing/2014/main" id="{4B333BAA-DE8E-4BC1-9924-CB59B5423CD8}"/>
              </a:ext>
            </a:extLst>
          </p:cNvPr>
          <p:cNvSpPr/>
          <p:nvPr/>
        </p:nvSpPr>
        <p:spPr>
          <a:xfrm>
            <a:off x="5410200" y="1219200"/>
            <a:ext cx="6477000" cy="4419600"/>
          </a:xfrm>
          <a:prstGeom prst="roundRect">
            <a:avLst/>
          </a:prstGeom>
          <a:solidFill>
            <a:schemeClr val="tx2">
              <a:lumMod val="75000"/>
              <a:lumOff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nl-NL" sz="2400" dirty="0">
                <a:solidFill>
                  <a:schemeClr val="accent3">
                    <a:lumMod val="25000"/>
                    <a:lumOff val="75000"/>
                  </a:schemeClr>
                </a:solidFill>
                <a:latin typeface="Consolas" panose="020B0609020204030204" pitchFamily="49" charset="0"/>
                <a:cs typeface="Courier New" panose="02070309020205020404" pitchFamily="49" charset="0"/>
              </a:rPr>
              <a:t>import</a:t>
            </a:r>
            <a:r>
              <a:rPr lang="nl-NL" sz="2400" dirty="0">
                <a:latin typeface="Consolas" panose="020B0609020204030204" pitchFamily="49" charset="0"/>
                <a:cs typeface="Courier New" panose="02070309020205020404" pitchFamily="49" charset="0"/>
              </a:rPr>
              <a:t> { </a:t>
            </a:r>
            <a:r>
              <a:rPr lang="nl-NL" sz="2400" dirty="0">
                <a:solidFill>
                  <a:schemeClr val="accent2">
                    <a:lumMod val="40000"/>
                    <a:lumOff val="60000"/>
                  </a:schemeClr>
                </a:solidFill>
                <a:latin typeface="Consolas" panose="020B0609020204030204" pitchFamily="49" charset="0"/>
                <a:cs typeface="Courier New" panose="02070309020205020404" pitchFamily="49" charset="0"/>
              </a:rPr>
              <a:t>applyPolyfills</a:t>
            </a:r>
            <a:r>
              <a:rPr lang="nl-NL" sz="2400" dirty="0">
                <a:latin typeface="Consolas" panose="020B0609020204030204" pitchFamily="49" charset="0"/>
                <a:cs typeface="Courier New" panose="02070309020205020404" pitchFamily="49" charset="0"/>
              </a:rPr>
              <a:t>, </a:t>
            </a:r>
            <a:r>
              <a:rPr lang="nl-NL" sz="2400" dirty="0">
                <a:solidFill>
                  <a:schemeClr val="accent2">
                    <a:lumMod val="40000"/>
                    <a:lumOff val="60000"/>
                  </a:schemeClr>
                </a:solidFill>
                <a:latin typeface="Consolas" panose="020B0609020204030204" pitchFamily="49" charset="0"/>
                <a:cs typeface="Courier New" panose="02070309020205020404" pitchFamily="49" charset="0"/>
              </a:rPr>
              <a:t>defineCustomElements</a:t>
            </a:r>
            <a:r>
              <a:rPr lang="nl-NL" sz="2400" dirty="0">
                <a:latin typeface="Consolas" panose="020B0609020204030204" pitchFamily="49" charset="0"/>
                <a:cs typeface="Courier New" panose="02070309020205020404" pitchFamily="49" charset="0"/>
              </a:rPr>
              <a:t> } </a:t>
            </a:r>
          </a:p>
          <a:p>
            <a:r>
              <a:rPr lang="nl-NL" sz="2400" dirty="0">
                <a:solidFill>
                  <a:schemeClr val="accent3">
                    <a:lumMod val="25000"/>
                    <a:lumOff val="75000"/>
                  </a:schemeClr>
                </a:solidFill>
                <a:latin typeface="Consolas" panose="020B0609020204030204" pitchFamily="49" charset="0"/>
                <a:cs typeface="Courier New" panose="02070309020205020404" pitchFamily="49" charset="0"/>
              </a:rPr>
              <a:t>from</a:t>
            </a:r>
            <a:r>
              <a:rPr lang="nl-NL" sz="2400" dirty="0">
                <a:latin typeface="Consolas" panose="020B0609020204030204" pitchFamily="49" charset="0"/>
                <a:cs typeface="Courier New" panose="02070309020205020404" pitchFamily="49" charset="0"/>
              </a:rPr>
              <a:t> </a:t>
            </a:r>
            <a:r>
              <a:rPr lang="nl-NL" sz="2400" dirty="0">
                <a:solidFill>
                  <a:srgbClr val="FFC000"/>
                </a:solidFill>
                <a:latin typeface="Consolas" panose="020B0609020204030204" pitchFamily="49" charset="0"/>
                <a:cs typeface="Courier New" panose="02070309020205020404" pitchFamily="49" charset="0"/>
              </a:rPr>
              <a:t>'bld-wc-stencil/loader’</a:t>
            </a:r>
          </a:p>
          <a:p>
            <a:endParaRPr lang="nl-NL" sz="2400" dirty="0">
              <a:latin typeface="Consolas" panose="020B0609020204030204" pitchFamily="49" charset="0"/>
              <a:cs typeface="Courier New" panose="02070309020205020404" pitchFamily="49" charset="0"/>
            </a:endParaRPr>
          </a:p>
          <a:p>
            <a:r>
              <a:rPr lang="nl-NL" sz="2400" dirty="0">
                <a:solidFill>
                  <a:srgbClr val="FFDA80"/>
                </a:solidFill>
                <a:latin typeface="Consolas" panose="020B0609020204030204" pitchFamily="49" charset="0"/>
                <a:cs typeface="Courier New" panose="02070309020205020404" pitchFamily="49" charset="0"/>
              </a:rPr>
              <a:t>applyPolyfills</a:t>
            </a:r>
            <a:r>
              <a:rPr lang="nl-NL" sz="2400" dirty="0">
                <a:latin typeface="Consolas" panose="020B0609020204030204" pitchFamily="49" charset="0"/>
                <a:cs typeface="Courier New" panose="02070309020205020404" pitchFamily="49" charset="0"/>
              </a:rPr>
              <a:t>().</a:t>
            </a:r>
            <a:r>
              <a:rPr lang="nl-NL" sz="2400" dirty="0">
                <a:solidFill>
                  <a:srgbClr val="FFDA80"/>
                </a:solidFill>
                <a:latin typeface="Consolas" panose="020B0609020204030204" pitchFamily="49" charset="0"/>
                <a:cs typeface="Courier New" panose="02070309020205020404" pitchFamily="49" charset="0"/>
              </a:rPr>
              <a:t>then</a:t>
            </a:r>
            <a:r>
              <a:rPr lang="nl-NL" sz="2400" dirty="0">
                <a:latin typeface="Consolas" panose="020B0609020204030204" pitchFamily="49" charset="0"/>
                <a:cs typeface="Courier New" panose="02070309020205020404" pitchFamily="49" charset="0"/>
              </a:rPr>
              <a:t>( () =&gt; {</a:t>
            </a:r>
          </a:p>
          <a:p>
            <a:r>
              <a:rPr lang="nl-NL" sz="2400" dirty="0">
                <a:latin typeface="Consolas" panose="020B0609020204030204" pitchFamily="49" charset="0"/>
                <a:cs typeface="Courier New" panose="02070309020205020404" pitchFamily="49" charset="0"/>
              </a:rPr>
              <a:t>  </a:t>
            </a:r>
            <a:r>
              <a:rPr lang="nl-NL" sz="2400" dirty="0">
                <a:solidFill>
                  <a:srgbClr val="FFDA80"/>
                </a:solidFill>
                <a:latin typeface="Consolas" panose="020B0609020204030204" pitchFamily="49" charset="0"/>
                <a:cs typeface="Courier New" panose="02070309020205020404" pitchFamily="49" charset="0"/>
              </a:rPr>
              <a:t>defineCustomElements</a:t>
            </a:r>
            <a:r>
              <a:rPr lang="nl-NL" sz="2400" dirty="0">
                <a:latin typeface="Consolas" panose="020B0609020204030204" pitchFamily="49" charset="0"/>
                <a:cs typeface="Courier New" panose="02070309020205020404" pitchFamily="49" charset="0"/>
              </a:rPr>
              <a:t>(</a:t>
            </a:r>
            <a:r>
              <a:rPr lang="nl-NL" sz="2400" dirty="0">
                <a:solidFill>
                  <a:schemeClr val="accent2">
                    <a:lumMod val="40000"/>
                    <a:lumOff val="60000"/>
                  </a:schemeClr>
                </a:solidFill>
                <a:latin typeface="Consolas" panose="020B0609020204030204" pitchFamily="49" charset="0"/>
                <a:cs typeface="Courier New" panose="02070309020205020404" pitchFamily="49" charset="0"/>
              </a:rPr>
              <a:t>window</a:t>
            </a:r>
            <a:r>
              <a:rPr lang="nl-NL" sz="2400" dirty="0">
                <a:latin typeface="Consolas" panose="020B0609020204030204" pitchFamily="49" charset="0"/>
                <a:cs typeface="Courier New" panose="02070309020205020404" pitchFamily="49" charset="0"/>
              </a:rPr>
              <a:t>);</a:t>
            </a:r>
          </a:p>
          <a:p>
            <a:r>
              <a:rPr lang="nl-NL" sz="2400" dirty="0">
                <a:latin typeface="Consolas" panose="020B0609020204030204" pitchFamily="49" charset="0"/>
                <a:cs typeface="Courier New" panose="02070309020205020404" pitchFamily="49" charset="0"/>
              </a:rPr>
              <a:t>});</a:t>
            </a:r>
          </a:p>
          <a:p>
            <a:endParaRPr lang="nl-NL"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3874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3">
            <a:extLst>
              <a:ext uri="{FF2B5EF4-FFF2-40B4-BE49-F238E27FC236}">
                <a16:creationId xmlns:a16="http://schemas.microsoft.com/office/drawing/2014/main" id="{02040C53-ED37-4428-B080-CB8FB9D79065}"/>
              </a:ext>
            </a:extLst>
          </p:cNvPr>
          <p:cNvSpPr txBox="1">
            <a:spLocks/>
          </p:cNvSpPr>
          <p:nvPr/>
        </p:nvSpPr>
        <p:spPr>
          <a:xfrm>
            <a:off x="404813" y="4149080"/>
            <a:ext cx="11379201" cy="369332"/>
          </a:xfrm>
          <a:prstGeom prst="rect">
            <a:avLst/>
          </a:prstGeom>
          <a:ln>
            <a:noFill/>
          </a:ln>
        </p:spPr>
        <p:txBody>
          <a:bodyPr wrap="square">
            <a:sp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1800" dirty="0">
                <a:solidFill>
                  <a:schemeClr val="bg1"/>
                </a:solidFill>
                <a:latin typeface="Ubuntu" panose="020B0504030602030204" pitchFamily="34" charset="0"/>
              </a:rPr>
              <a:t>code</a:t>
            </a:r>
          </a:p>
        </p:txBody>
      </p:sp>
    </p:spTree>
    <p:extLst>
      <p:ext uri="{BB962C8B-B14F-4D97-AF65-F5344CB8AC3E}">
        <p14:creationId xmlns:p14="http://schemas.microsoft.com/office/powerpoint/2010/main" val="3784048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sz="4400" b="1" dirty="0"/>
              <a:t>angular</a:t>
            </a:r>
            <a:endParaRPr lang="en-GB" sz="4400" dirty="0"/>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endParaRPr lang="en-GB" dirty="0"/>
          </a:p>
        </p:txBody>
      </p:sp>
      <p:sp>
        <p:nvSpPr>
          <p:cNvPr id="4" name="Rectangle: Rounded Corners 3">
            <a:extLst>
              <a:ext uri="{FF2B5EF4-FFF2-40B4-BE49-F238E27FC236}">
                <a16:creationId xmlns:a16="http://schemas.microsoft.com/office/drawing/2014/main" id="{63EF42C3-E70A-44EA-979A-1684BAAB068D}"/>
              </a:ext>
            </a:extLst>
          </p:cNvPr>
          <p:cNvSpPr/>
          <p:nvPr/>
        </p:nvSpPr>
        <p:spPr>
          <a:xfrm>
            <a:off x="5410200" y="1219200"/>
            <a:ext cx="6477000" cy="4419600"/>
          </a:xfrm>
          <a:prstGeom prst="roundRect">
            <a:avLst/>
          </a:prstGeom>
          <a:solidFill>
            <a:schemeClr val="tx2">
              <a:lumMod val="75000"/>
              <a:lumOff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nl-NL" sz="2400" dirty="0">
                <a:solidFill>
                  <a:schemeClr val="bg1"/>
                </a:solidFill>
                <a:latin typeface="Courier New" panose="02070309020205020404" pitchFamily="49" charset="0"/>
                <a:ea typeface="Microsoft Himalaya" panose="01010100010101010101" pitchFamily="2" charset="0"/>
                <a:cs typeface="Courier New" panose="02070309020205020404" pitchFamily="49" charset="0"/>
              </a:rPr>
              <a:t>$ ng new bld-app-angular</a:t>
            </a:r>
          </a:p>
          <a:p>
            <a:endParaRPr lang="nl-NL" sz="2400" dirty="0">
              <a:solidFill>
                <a:schemeClr val="bg1"/>
              </a:solidFill>
              <a:latin typeface="Courier New" panose="02070309020205020404" pitchFamily="49" charset="0"/>
              <a:ea typeface="Microsoft Himalaya" panose="01010100010101010101" pitchFamily="2" charset="0"/>
              <a:cs typeface="Courier New" panose="02070309020205020404" pitchFamily="49" charset="0"/>
            </a:endParaRPr>
          </a:p>
          <a:p>
            <a:r>
              <a:rPr lang="nl-NL" sz="2400" dirty="0">
                <a:solidFill>
                  <a:schemeClr val="bg1"/>
                </a:solidFill>
                <a:latin typeface="Courier New" panose="02070309020205020404" pitchFamily="49" charset="0"/>
                <a:ea typeface="Microsoft Himalaya" panose="01010100010101010101" pitchFamily="2" charset="0"/>
                <a:cs typeface="Courier New" panose="02070309020205020404" pitchFamily="49" charset="0"/>
              </a:rPr>
              <a:t>$ npm i bld-wc-stencil</a:t>
            </a:r>
            <a:endParaRPr lang="nl-NL" sz="2400" dirty="0">
              <a:solidFill>
                <a:schemeClr val="accent1">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94825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Graphic 1">
            <a:extLst>
              <a:ext uri="{FF2B5EF4-FFF2-40B4-BE49-F238E27FC236}">
                <a16:creationId xmlns:a16="http://schemas.microsoft.com/office/drawing/2014/main" id="{82061998-26CF-4661-942D-AAB70015F353}"/>
              </a:ext>
            </a:extLst>
          </p:cNvPr>
          <p:cNvSpPr/>
          <p:nvPr/>
        </p:nvSpPr>
        <p:spPr>
          <a:xfrm rot="20354984">
            <a:off x="3664018" y="1890732"/>
            <a:ext cx="9380047" cy="4248228"/>
          </a:xfrm>
          <a:custGeom>
            <a:avLst/>
            <a:gdLst>
              <a:gd name="connsiteX0" fmla="*/ 7215188 w 7239000"/>
              <a:gd name="connsiteY0" fmla="*/ 3278548 h 3278547"/>
              <a:gd name="connsiteX1" fmla="*/ 6557010 w 7239000"/>
              <a:gd name="connsiteY1" fmla="*/ 2329858 h 3278547"/>
              <a:gd name="connsiteX2" fmla="*/ 4255770 w 7239000"/>
              <a:gd name="connsiteY2" fmla="*/ 41000 h 3278547"/>
              <a:gd name="connsiteX3" fmla="*/ 4255770 w 7239000"/>
              <a:gd name="connsiteY3" fmla="*/ 41000 h 3278547"/>
              <a:gd name="connsiteX4" fmla="*/ 4247198 w 7239000"/>
              <a:gd name="connsiteY4" fmla="*/ 40048 h 3278547"/>
              <a:gd name="connsiteX5" fmla="*/ 4245293 w 7239000"/>
              <a:gd name="connsiteY5" fmla="*/ 40048 h 3278547"/>
              <a:gd name="connsiteX6" fmla="*/ 2178368 w 7239000"/>
              <a:gd name="connsiteY6" fmla="*/ 949685 h 3278547"/>
              <a:gd name="connsiteX7" fmla="*/ 2162175 w 7239000"/>
              <a:gd name="connsiteY7" fmla="*/ 963973 h 3278547"/>
              <a:gd name="connsiteX8" fmla="*/ 2172653 w 7239000"/>
              <a:gd name="connsiteY8" fmla="*/ 985880 h 3278547"/>
              <a:gd name="connsiteX9" fmla="*/ 2628900 w 7239000"/>
              <a:gd name="connsiteY9" fmla="*/ 2749910 h 3278547"/>
              <a:gd name="connsiteX10" fmla="*/ 1949768 w 7239000"/>
              <a:gd name="connsiteY10" fmla="*/ 2512738 h 3278547"/>
              <a:gd name="connsiteX11" fmla="*/ 1019175 w 7239000"/>
              <a:gd name="connsiteY11" fmla="*/ 2072683 h 3278547"/>
              <a:gd name="connsiteX12" fmla="*/ 36195 w 7239000"/>
              <a:gd name="connsiteY12" fmla="*/ 3269023 h 3278547"/>
              <a:gd name="connsiteX13" fmla="*/ 0 w 7239000"/>
              <a:gd name="connsiteY13" fmla="*/ 3257593 h 3278547"/>
              <a:gd name="connsiteX14" fmla="*/ 270510 w 7239000"/>
              <a:gd name="connsiteY14" fmla="*/ 2655613 h 3278547"/>
              <a:gd name="connsiteX15" fmla="*/ 1018223 w 7239000"/>
              <a:gd name="connsiteY15" fmla="*/ 2034583 h 3278547"/>
              <a:gd name="connsiteX16" fmla="*/ 1971675 w 7239000"/>
              <a:gd name="connsiteY16" fmla="*/ 2481305 h 3278547"/>
              <a:gd name="connsiteX17" fmla="*/ 2599373 w 7239000"/>
              <a:gd name="connsiteY17" fmla="*/ 2725146 h 3278547"/>
              <a:gd name="connsiteX18" fmla="*/ 2138363 w 7239000"/>
              <a:gd name="connsiteY18" fmla="*/ 1002073 h 3278547"/>
              <a:gd name="connsiteX19" fmla="*/ 2122170 w 7239000"/>
              <a:gd name="connsiteY19" fmla="*/ 967783 h 3278547"/>
              <a:gd name="connsiteX20" fmla="*/ 2116455 w 7239000"/>
              <a:gd name="connsiteY20" fmla="*/ 955400 h 3278547"/>
              <a:gd name="connsiteX21" fmla="*/ 2126933 w 7239000"/>
              <a:gd name="connsiteY21" fmla="*/ 945875 h 3278547"/>
              <a:gd name="connsiteX22" fmla="*/ 2152650 w 7239000"/>
              <a:gd name="connsiteY22" fmla="*/ 922063 h 3278547"/>
              <a:gd name="connsiteX23" fmla="*/ 2890838 w 7239000"/>
              <a:gd name="connsiteY23" fmla="*/ 369613 h 3278547"/>
              <a:gd name="connsiteX24" fmla="*/ 4248150 w 7239000"/>
              <a:gd name="connsiteY24" fmla="*/ 2900 h 3278547"/>
              <a:gd name="connsiteX25" fmla="*/ 4252913 w 7239000"/>
              <a:gd name="connsiteY25" fmla="*/ 2900 h 3278547"/>
              <a:gd name="connsiteX26" fmla="*/ 4252913 w 7239000"/>
              <a:gd name="connsiteY26" fmla="*/ 2900 h 3278547"/>
              <a:gd name="connsiteX27" fmla="*/ 6590348 w 7239000"/>
              <a:gd name="connsiteY27" fmla="*/ 2310808 h 3278547"/>
              <a:gd name="connsiteX28" fmla="*/ 7239000 w 7239000"/>
              <a:gd name="connsiteY28" fmla="*/ 3249021 h 3278547"/>
              <a:gd name="connsiteX29" fmla="*/ 7215188 w 7239000"/>
              <a:gd name="connsiteY29" fmla="*/ 3278548 h 3278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239000" h="3278547">
                <a:moveTo>
                  <a:pt x="7215188" y="3278548"/>
                </a:moveTo>
                <a:cubicBezTo>
                  <a:pt x="7036118" y="3138530"/>
                  <a:pt x="6814185" y="2764198"/>
                  <a:pt x="6557010" y="2329858"/>
                </a:cubicBezTo>
                <a:cubicBezTo>
                  <a:pt x="5998845" y="1386883"/>
                  <a:pt x="5233988" y="96245"/>
                  <a:pt x="4255770" y="41000"/>
                </a:cubicBezTo>
                <a:lnTo>
                  <a:pt x="4255770" y="41000"/>
                </a:lnTo>
                <a:lnTo>
                  <a:pt x="4247198" y="40048"/>
                </a:lnTo>
                <a:cubicBezTo>
                  <a:pt x="4246245" y="40048"/>
                  <a:pt x="4245293" y="40048"/>
                  <a:pt x="4245293" y="40048"/>
                </a:cubicBezTo>
                <a:cubicBezTo>
                  <a:pt x="3781425" y="14330"/>
                  <a:pt x="3046095" y="151490"/>
                  <a:pt x="2178368" y="949685"/>
                </a:cubicBezTo>
                <a:cubicBezTo>
                  <a:pt x="2172653" y="955400"/>
                  <a:pt x="2166938" y="960163"/>
                  <a:pt x="2162175" y="963973"/>
                </a:cubicBezTo>
                <a:cubicBezTo>
                  <a:pt x="2165033" y="970640"/>
                  <a:pt x="2168843" y="977308"/>
                  <a:pt x="2172653" y="985880"/>
                </a:cubicBezTo>
                <a:cubicBezTo>
                  <a:pt x="2486025" y="1663108"/>
                  <a:pt x="2820353" y="2519405"/>
                  <a:pt x="2628900" y="2749910"/>
                </a:cubicBezTo>
                <a:cubicBezTo>
                  <a:pt x="2499360" y="2905168"/>
                  <a:pt x="2245043" y="2723240"/>
                  <a:pt x="1949768" y="2512738"/>
                </a:cubicBezTo>
                <a:cubicBezTo>
                  <a:pt x="1655445" y="2302235"/>
                  <a:pt x="1322070" y="2064110"/>
                  <a:pt x="1019175" y="2072683"/>
                </a:cubicBezTo>
                <a:cubicBezTo>
                  <a:pt x="422910" y="2089828"/>
                  <a:pt x="40005" y="3257593"/>
                  <a:pt x="36195" y="3269023"/>
                </a:cubicBezTo>
                <a:lnTo>
                  <a:pt x="0" y="3257593"/>
                </a:lnTo>
                <a:cubicBezTo>
                  <a:pt x="953" y="3254735"/>
                  <a:pt x="98108" y="2953746"/>
                  <a:pt x="270510" y="2655613"/>
                </a:cubicBezTo>
                <a:cubicBezTo>
                  <a:pt x="503873" y="2250800"/>
                  <a:pt x="755333" y="2042203"/>
                  <a:pt x="1018223" y="2034583"/>
                </a:cubicBezTo>
                <a:cubicBezTo>
                  <a:pt x="1334453" y="2026010"/>
                  <a:pt x="1672590" y="2267945"/>
                  <a:pt x="1971675" y="2481305"/>
                </a:cubicBezTo>
                <a:cubicBezTo>
                  <a:pt x="2250758" y="2681330"/>
                  <a:pt x="2492693" y="2853733"/>
                  <a:pt x="2599373" y="2725146"/>
                </a:cubicBezTo>
                <a:cubicBezTo>
                  <a:pt x="2739390" y="2557505"/>
                  <a:pt x="2575560" y="1945048"/>
                  <a:pt x="2138363" y="1002073"/>
                </a:cubicBezTo>
                <a:cubicBezTo>
                  <a:pt x="2131695" y="986833"/>
                  <a:pt x="2125980" y="975403"/>
                  <a:pt x="2122170" y="967783"/>
                </a:cubicBezTo>
                <a:lnTo>
                  <a:pt x="2116455" y="955400"/>
                </a:lnTo>
                <a:lnTo>
                  <a:pt x="2126933" y="945875"/>
                </a:lnTo>
                <a:cubicBezTo>
                  <a:pt x="2133600" y="939208"/>
                  <a:pt x="2143125" y="931588"/>
                  <a:pt x="2152650" y="922063"/>
                </a:cubicBezTo>
                <a:cubicBezTo>
                  <a:pt x="2253615" y="828718"/>
                  <a:pt x="2522220" y="582020"/>
                  <a:pt x="2890838" y="369613"/>
                </a:cubicBezTo>
                <a:cubicBezTo>
                  <a:pt x="3353753" y="101960"/>
                  <a:pt x="3810000" y="-20912"/>
                  <a:pt x="4248150" y="2900"/>
                </a:cubicBezTo>
                <a:lnTo>
                  <a:pt x="4252913" y="2900"/>
                </a:lnTo>
                <a:lnTo>
                  <a:pt x="4252913" y="2900"/>
                </a:lnTo>
                <a:cubicBezTo>
                  <a:pt x="5253990" y="55288"/>
                  <a:pt x="6026468" y="1359260"/>
                  <a:pt x="6590348" y="2310808"/>
                </a:cubicBezTo>
                <a:cubicBezTo>
                  <a:pt x="6845618" y="2741338"/>
                  <a:pt x="7065645" y="3113765"/>
                  <a:pt x="7239000" y="3249021"/>
                </a:cubicBezTo>
                <a:lnTo>
                  <a:pt x="7215188" y="3278548"/>
                </a:lnTo>
                <a:close/>
              </a:path>
            </a:pathLst>
          </a:custGeom>
          <a:gradFill>
            <a:gsLst>
              <a:gs pos="78000">
                <a:schemeClr val="accent1">
                  <a:alpha val="0"/>
                </a:schemeClr>
              </a:gs>
              <a:gs pos="16000">
                <a:schemeClr val="accent1">
                  <a:alpha val="0"/>
                </a:schemeClr>
              </a:gs>
              <a:gs pos="49000">
                <a:schemeClr val="accent1"/>
              </a:gs>
              <a:gs pos="31000">
                <a:schemeClr val="accent1"/>
              </a:gs>
            </a:gsLst>
            <a:lin ang="1200000" scaled="0"/>
          </a:gradFill>
          <a:ln w="9525" cap="flat">
            <a:noFill/>
            <a:prstDash val="solid"/>
            <a:miter/>
          </a:ln>
        </p:spPr>
        <p:txBody>
          <a:bodyPr rtlCol="0" anchor="ctr"/>
          <a:lstStyle/>
          <a:p>
            <a:endParaRPr lang="en-GB"/>
          </a:p>
        </p:txBody>
      </p:sp>
      <p:sp>
        <p:nvSpPr>
          <p:cNvPr id="9" name="Google Shape;83;p15">
            <a:extLst>
              <a:ext uri="{FF2B5EF4-FFF2-40B4-BE49-F238E27FC236}">
                <a16:creationId xmlns:a16="http://schemas.microsoft.com/office/drawing/2014/main" id="{CC7974E3-D76F-4B41-A26A-5D9129E7F520}"/>
              </a:ext>
            </a:extLst>
          </p:cNvPr>
          <p:cNvSpPr txBox="1">
            <a:spLocks/>
          </p:cNvSpPr>
          <p:nvPr/>
        </p:nvSpPr>
        <p:spPr>
          <a:xfrm>
            <a:off x="1076150" y="1322640"/>
            <a:ext cx="3395100" cy="796200"/>
          </a:xfrm>
          <a:prstGeom prst="rect">
            <a:avLst/>
          </a:prstGeom>
        </p:spPr>
        <p:txBody>
          <a:bodyPr spcFirstLastPara="1" vert="horz" wrap="square" lIns="0" tIns="0" rIns="0" bIns="0" rtlCol="0" anchor="t" anchorCtr="0">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pPr>
              <a:spcBef>
                <a:spcPts val="0"/>
              </a:spcBef>
            </a:pPr>
            <a:r>
              <a:rPr lang="nl-NL" sz="6000" dirty="0">
                <a:solidFill>
                  <a:schemeClr val="lt1"/>
                </a:solidFill>
                <a:latin typeface="+mn-lt"/>
              </a:rPr>
              <a:t>Hello</a:t>
            </a:r>
            <a:r>
              <a:rPr lang="nl-NL" sz="6000" dirty="0">
                <a:solidFill>
                  <a:schemeClr val="lt1"/>
                </a:solidFill>
              </a:rPr>
              <a:t>!</a:t>
            </a:r>
          </a:p>
        </p:txBody>
      </p:sp>
      <p:sp>
        <p:nvSpPr>
          <p:cNvPr id="10" name="Google Shape;84;p15">
            <a:extLst>
              <a:ext uri="{FF2B5EF4-FFF2-40B4-BE49-F238E27FC236}">
                <a16:creationId xmlns:a16="http://schemas.microsoft.com/office/drawing/2014/main" id="{D626F252-5CE8-43DC-B9FD-82345A7758C5}"/>
              </a:ext>
            </a:extLst>
          </p:cNvPr>
          <p:cNvSpPr txBox="1">
            <a:spLocks/>
          </p:cNvSpPr>
          <p:nvPr/>
        </p:nvSpPr>
        <p:spPr>
          <a:xfrm>
            <a:off x="1076150" y="2158665"/>
            <a:ext cx="3395100" cy="1662300"/>
          </a:xfrm>
          <a:prstGeom prst="rect">
            <a:avLst/>
          </a:prstGeom>
        </p:spPr>
        <p:txBody>
          <a:bodyPr spcFirstLastPara="1" vert="horz" wrap="square" lIns="0" tIns="0" rIns="0" bIns="0" rtlCol="0" anchor="t" anchorCtr="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spcAft>
                <a:spcPts val="0"/>
              </a:spcAft>
            </a:pPr>
            <a:endParaRPr lang="en" dirty="0">
              <a:solidFill>
                <a:schemeClr val="lt1"/>
              </a:solidFill>
              <a:latin typeface="+mn-lt"/>
              <a:ea typeface="Oxygen"/>
              <a:cs typeface="Oxygen"/>
              <a:sym typeface="Oxygen"/>
            </a:endParaRPr>
          </a:p>
          <a:p>
            <a:pPr>
              <a:lnSpc>
                <a:spcPct val="90000"/>
              </a:lnSpc>
              <a:spcAft>
                <a:spcPts val="0"/>
              </a:spcAft>
            </a:pPr>
            <a:r>
              <a:rPr lang="en" dirty="0">
                <a:solidFill>
                  <a:schemeClr val="lt1"/>
                </a:solidFill>
                <a:latin typeface="+mn-lt"/>
                <a:ea typeface="Oxygen"/>
                <a:cs typeface="Oxygen"/>
                <a:sym typeface="Oxygen"/>
              </a:rPr>
              <a:t>I am Maarten Dekker</a:t>
            </a:r>
          </a:p>
          <a:p>
            <a:pPr>
              <a:lnSpc>
                <a:spcPct val="90000"/>
              </a:lnSpc>
              <a:spcAft>
                <a:spcPts val="0"/>
              </a:spcAft>
            </a:pPr>
            <a:endParaRPr lang="nl-NL" dirty="0">
              <a:solidFill>
                <a:schemeClr val="lt1"/>
              </a:solidFill>
              <a:latin typeface="+mn-lt"/>
              <a:ea typeface="Oxygen"/>
              <a:cs typeface="Oxygen"/>
              <a:sym typeface="Oxygen"/>
            </a:endParaRPr>
          </a:p>
          <a:p>
            <a:pPr>
              <a:lnSpc>
                <a:spcPct val="90000"/>
              </a:lnSpc>
              <a:spcAft>
                <a:spcPts val="0"/>
              </a:spcAft>
            </a:pPr>
            <a:endParaRPr lang="nl-NL" dirty="0">
              <a:solidFill>
                <a:schemeClr val="lt1"/>
              </a:solidFill>
              <a:latin typeface="+mn-lt"/>
              <a:ea typeface="Oxygen"/>
              <a:cs typeface="Oxygen"/>
              <a:sym typeface="Oxygen"/>
            </a:endParaRPr>
          </a:p>
          <a:p>
            <a:pPr>
              <a:lnSpc>
                <a:spcPct val="90000"/>
              </a:lnSpc>
              <a:spcAft>
                <a:spcPts val="0"/>
              </a:spcAft>
            </a:pPr>
            <a:r>
              <a:rPr lang="nl-NL" sz="1600" dirty="0">
                <a:solidFill>
                  <a:schemeClr val="lt1"/>
                </a:solidFill>
                <a:latin typeface="+mn-lt"/>
                <a:ea typeface="Oxygen"/>
                <a:cs typeface="Oxygen"/>
                <a:sym typeface="Oxygen"/>
              </a:rPr>
              <a:t>maarten.dekker@capgemini.com</a:t>
            </a:r>
          </a:p>
          <a:p>
            <a:pPr>
              <a:lnSpc>
                <a:spcPct val="90000"/>
              </a:lnSpc>
            </a:pPr>
            <a:endParaRPr lang="nl-NL" sz="1600" dirty="0">
              <a:solidFill>
                <a:schemeClr val="lt1"/>
              </a:solidFill>
              <a:latin typeface="+mn-lt"/>
              <a:ea typeface="Oxygen"/>
              <a:cs typeface="Oxygen"/>
              <a:sym typeface="Oxygen"/>
            </a:endParaRPr>
          </a:p>
          <a:p>
            <a:pPr>
              <a:lnSpc>
                <a:spcPct val="90000"/>
              </a:lnSpc>
            </a:pPr>
            <a:r>
              <a:rPr lang="nl-NL" sz="1600" dirty="0">
                <a:solidFill>
                  <a:schemeClr val="lt1"/>
                </a:solidFill>
                <a:latin typeface="+mn-lt"/>
                <a:ea typeface="Oxygen"/>
                <a:cs typeface="Oxygen"/>
                <a:sym typeface="Oxygen"/>
              </a:rPr>
              <a:t>www.linkedin.com/in/maartendek/</a:t>
            </a:r>
          </a:p>
          <a:p>
            <a:pPr>
              <a:lnSpc>
                <a:spcPct val="90000"/>
              </a:lnSpc>
            </a:pPr>
            <a:endParaRPr lang="nl-NL" sz="1600" dirty="0">
              <a:solidFill>
                <a:schemeClr val="lt1"/>
              </a:solidFill>
              <a:latin typeface="+mn-lt"/>
              <a:ea typeface="Oxygen"/>
              <a:cs typeface="Oxygen"/>
              <a:sym typeface="Oxygen"/>
            </a:endParaRPr>
          </a:p>
          <a:p>
            <a:pPr>
              <a:lnSpc>
                <a:spcPct val="90000"/>
              </a:lnSpc>
            </a:pPr>
            <a:r>
              <a:rPr lang="nl-NL" sz="1600" dirty="0">
                <a:solidFill>
                  <a:schemeClr val="lt1"/>
                </a:solidFill>
                <a:latin typeface="+mn-lt"/>
                <a:ea typeface="Oxygen"/>
                <a:cs typeface="Oxygen"/>
                <a:sym typeface="Oxygen"/>
              </a:rPr>
              <a:t>github.com/maartendek</a:t>
            </a:r>
          </a:p>
          <a:p>
            <a:pPr>
              <a:lnSpc>
                <a:spcPct val="90000"/>
              </a:lnSpc>
              <a:spcAft>
                <a:spcPts val="0"/>
              </a:spcAft>
            </a:pPr>
            <a:endParaRPr lang="nl-NL" sz="1600" dirty="0">
              <a:solidFill>
                <a:schemeClr val="lt1"/>
              </a:solidFill>
              <a:latin typeface="+mn-lt"/>
              <a:ea typeface="Oxygen"/>
              <a:cs typeface="Oxygen"/>
              <a:sym typeface="Oxygen"/>
            </a:endParaRPr>
          </a:p>
        </p:txBody>
      </p:sp>
      <p:pic>
        <p:nvPicPr>
          <p:cNvPr id="11" name="Picture 10" descr="A picture containing music, guitar, building material, bass&#10;&#10;Description automatically generated">
            <a:extLst>
              <a:ext uri="{FF2B5EF4-FFF2-40B4-BE49-F238E27FC236}">
                <a16:creationId xmlns:a16="http://schemas.microsoft.com/office/drawing/2014/main" id="{71349B6D-BE2A-46DD-B20B-F5E38E86143B}"/>
              </a:ext>
            </a:extLst>
          </p:cNvPr>
          <p:cNvPicPr>
            <a:picLocks noChangeAspect="1"/>
          </p:cNvPicPr>
          <p:nvPr/>
        </p:nvPicPr>
        <p:blipFill>
          <a:blip r:embed="rId2"/>
          <a:stretch>
            <a:fillRect/>
          </a:stretch>
        </p:blipFill>
        <p:spPr>
          <a:xfrm>
            <a:off x="6553200" y="990600"/>
            <a:ext cx="3135086" cy="20900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2" descr="Ghostwritten by David Mitchell, One of the Best Debut ...">
            <a:extLst>
              <a:ext uri="{FF2B5EF4-FFF2-40B4-BE49-F238E27FC236}">
                <a16:creationId xmlns:a16="http://schemas.microsoft.com/office/drawing/2014/main" id="{6870B801-826D-4CDE-9C7A-DEB4F85F4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91762" y="1301858"/>
            <a:ext cx="1216754" cy="18657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4" descr="Sony reveals the DualSense controller for PS5 - PCGuide">
            <a:extLst>
              <a:ext uri="{FF2B5EF4-FFF2-40B4-BE49-F238E27FC236}">
                <a16:creationId xmlns:a16="http://schemas.microsoft.com/office/drawing/2014/main" id="{E98178AD-CA5B-4434-8D42-97B282F869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6713" y="3427882"/>
            <a:ext cx="1658426" cy="1106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5" name="Picture 6" descr="Toolstop Bahco 4750PTB60 Plastic Tool Box 37L">
            <a:extLst>
              <a:ext uri="{FF2B5EF4-FFF2-40B4-BE49-F238E27FC236}">
                <a16:creationId xmlns:a16="http://schemas.microsoft.com/office/drawing/2014/main" id="{A2466634-D0DE-46AC-B433-BBBE0F714F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9580" y="3664184"/>
            <a:ext cx="1662300" cy="16623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Google Shape;85;p15">
            <a:extLst>
              <a:ext uri="{FF2B5EF4-FFF2-40B4-BE49-F238E27FC236}">
                <a16:creationId xmlns:a16="http://schemas.microsoft.com/office/drawing/2014/main" id="{E321BFAC-9029-430D-BBE7-8F3612BE5B9A}"/>
              </a:ext>
            </a:extLst>
          </p:cNvPr>
          <p:cNvPicPr preferRelativeResize="0"/>
          <p:nvPr/>
        </p:nvPicPr>
        <p:blipFill>
          <a:blip r:embed="rId6"/>
          <a:srcRect/>
          <a:stretch/>
        </p:blipFill>
        <p:spPr>
          <a:xfrm>
            <a:off x="7972868" y="2411306"/>
            <a:ext cx="2175799" cy="144962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25114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sz="4400" b="1" dirty="0"/>
              <a:t>angular</a:t>
            </a:r>
            <a:endParaRPr lang="en-GB" sz="4400" dirty="0"/>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endParaRPr lang="en-GB" dirty="0"/>
          </a:p>
        </p:txBody>
      </p:sp>
      <p:sp>
        <p:nvSpPr>
          <p:cNvPr id="4" name="Rectangle: Rounded Corners 3">
            <a:extLst>
              <a:ext uri="{FF2B5EF4-FFF2-40B4-BE49-F238E27FC236}">
                <a16:creationId xmlns:a16="http://schemas.microsoft.com/office/drawing/2014/main" id="{4B333BAA-DE8E-4BC1-9924-CB59B5423CD8}"/>
              </a:ext>
            </a:extLst>
          </p:cNvPr>
          <p:cNvSpPr/>
          <p:nvPr/>
        </p:nvSpPr>
        <p:spPr>
          <a:xfrm>
            <a:off x="5410200" y="1219200"/>
            <a:ext cx="6477000" cy="4419600"/>
          </a:xfrm>
          <a:prstGeom prst="roundRect">
            <a:avLst/>
          </a:prstGeom>
          <a:solidFill>
            <a:schemeClr val="tx2">
              <a:lumMod val="75000"/>
              <a:lumOff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US" sz="2400" b="0" dirty="0">
                <a:solidFill>
                  <a:srgbClr val="C586C0"/>
                </a:solidFill>
                <a:effectLst/>
                <a:latin typeface="Consolas" panose="020B0609020204030204" pitchFamily="49" charset="0"/>
              </a:rPr>
              <a:t>import</a:t>
            </a:r>
            <a:r>
              <a:rPr lang="en-US" sz="2400" b="0" dirty="0">
                <a:solidFill>
                  <a:srgbClr val="D4D4D4"/>
                </a:solidFill>
                <a:effectLst/>
                <a:latin typeface="Consolas" panose="020B0609020204030204" pitchFamily="49" charset="0"/>
              </a:rPr>
              <a:t> { </a:t>
            </a:r>
            <a:r>
              <a:rPr lang="en-US" sz="2400" b="0" dirty="0">
                <a:solidFill>
                  <a:srgbClr val="9CDCFE"/>
                </a:solidFill>
                <a:effectLst/>
                <a:latin typeface="Consolas" panose="020B0609020204030204" pitchFamily="49" charset="0"/>
              </a:rPr>
              <a:t>CUSTOM_ELEMENTS_SCHEMA</a:t>
            </a:r>
            <a:r>
              <a:rPr lang="en-US" sz="2400" dirty="0">
                <a:solidFill>
                  <a:srgbClr val="D4D4D4"/>
                </a:solidFill>
                <a:latin typeface="Consolas" panose="020B0609020204030204" pitchFamily="49" charset="0"/>
              </a:rPr>
              <a:t> </a:t>
            </a:r>
            <a:r>
              <a:rPr lang="en-US" sz="2400" b="0" dirty="0">
                <a:solidFill>
                  <a:srgbClr val="D4D4D4"/>
                </a:solidFill>
                <a:effectLst/>
                <a:latin typeface="Consolas" panose="020B0609020204030204" pitchFamily="49" charset="0"/>
              </a:rPr>
              <a:t>} </a:t>
            </a:r>
            <a:r>
              <a:rPr lang="en-US" sz="2400" b="0" dirty="0">
                <a:solidFill>
                  <a:srgbClr val="C586C0"/>
                </a:solidFill>
                <a:effectLst/>
                <a:latin typeface="Consolas" panose="020B0609020204030204" pitchFamily="49" charset="0"/>
              </a:rPr>
              <a:t>from</a:t>
            </a:r>
            <a:r>
              <a:rPr lang="en-US" sz="2400" b="0" dirty="0">
                <a:solidFill>
                  <a:srgbClr val="D4D4D4"/>
                </a:solidFill>
                <a:effectLst/>
                <a:latin typeface="Consolas" panose="020B0609020204030204" pitchFamily="49" charset="0"/>
              </a:rPr>
              <a:t> </a:t>
            </a:r>
            <a:r>
              <a:rPr lang="en-US" sz="2400" b="0" dirty="0">
                <a:solidFill>
                  <a:srgbClr val="CE9178"/>
                </a:solidFill>
                <a:effectLst/>
                <a:latin typeface="Consolas" panose="020B0609020204030204" pitchFamily="49" charset="0"/>
              </a:rPr>
              <a:t>'@angular/core'</a:t>
            </a:r>
            <a:r>
              <a:rPr lang="en-US" sz="2400" b="0" dirty="0">
                <a:solidFill>
                  <a:srgbClr val="D4D4D4"/>
                </a:solidFill>
                <a:effectLst/>
                <a:latin typeface="Consolas" panose="020B0609020204030204" pitchFamily="49" charset="0"/>
              </a:rPr>
              <a:t>;</a:t>
            </a:r>
          </a:p>
          <a:p>
            <a:endParaRPr lang="nl-NL" sz="2400" dirty="0">
              <a:latin typeface="Courier New" panose="02070309020205020404" pitchFamily="49" charset="0"/>
              <a:cs typeface="Courier New" panose="02070309020205020404" pitchFamily="49" charset="0"/>
            </a:endParaRPr>
          </a:p>
          <a:p>
            <a:r>
              <a:rPr lang="nl-NL" sz="2400" b="0" dirty="0">
                <a:solidFill>
                  <a:srgbClr val="C586C0"/>
                </a:solidFill>
                <a:effectLst/>
                <a:latin typeface="Consolas" panose="020B0609020204030204" pitchFamily="49" charset="0"/>
              </a:rPr>
              <a:t>import</a:t>
            </a:r>
            <a:r>
              <a:rPr lang="nl-NL" sz="2400" b="0" dirty="0">
                <a:solidFill>
                  <a:srgbClr val="D4D4D4"/>
                </a:solidFill>
                <a:effectLst/>
                <a:latin typeface="Consolas" panose="020B0609020204030204" pitchFamily="49" charset="0"/>
              </a:rPr>
              <a:t> { </a:t>
            </a:r>
            <a:r>
              <a:rPr lang="nl-NL" sz="2400" b="0" dirty="0">
                <a:solidFill>
                  <a:srgbClr val="9CDCFE"/>
                </a:solidFill>
                <a:effectLst/>
                <a:latin typeface="Consolas" panose="020B0609020204030204" pitchFamily="49" charset="0"/>
              </a:rPr>
              <a:t>defineCustomElements</a:t>
            </a:r>
            <a:r>
              <a:rPr lang="nl-NL" sz="2400" b="0" dirty="0">
                <a:solidFill>
                  <a:srgbClr val="D4D4D4"/>
                </a:solidFill>
                <a:effectLst/>
                <a:latin typeface="Consolas" panose="020B0609020204030204" pitchFamily="49" charset="0"/>
              </a:rPr>
              <a:t> } </a:t>
            </a:r>
            <a:r>
              <a:rPr lang="nl-NL" sz="2400" b="0" dirty="0">
                <a:solidFill>
                  <a:srgbClr val="C586C0"/>
                </a:solidFill>
                <a:effectLst/>
                <a:latin typeface="Consolas" panose="020B0609020204030204" pitchFamily="49" charset="0"/>
              </a:rPr>
              <a:t>from</a:t>
            </a:r>
            <a:r>
              <a:rPr lang="nl-NL" sz="2400" b="0" dirty="0">
                <a:solidFill>
                  <a:srgbClr val="D4D4D4"/>
                </a:solidFill>
                <a:effectLst/>
                <a:latin typeface="Consolas" panose="020B0609020204030204" pitchFamily="49" charset="0"/>
              </a:rPr>
              <a:t> </a:t>
            </a:r>
            <a:r>
              <a:rPr lang="nl-NL" sz="2400" b="0" dirty="0">
                <a:solidFill>
                  <a:srgbClr val="CE9178"/>
                </a:solidFill>
                <a:effectLst/>
                <a:latin typeface="Consolas" panose="020B0609020204030204" pitchFamily="49" charset="0"/>
              </a:rPr>
              <a:t>'bld-wc-stencil/loader’</a:t>
            </a:r>
            <a:r>
              <a:rPr lang="nl-NL" sz="2400" b="0" dirty="0">
                <a:solidFill>
                  <a:srgbClr val="D4D4D4"/>
                </a:solidFill>
                <a:effectLst/>
                <a:latin typeface="Consolas" panose="020B0609020204030204" pitchFamily="49" charset="0"/>
              </a:rPr>
              <a:t>;</a:t>
            </a:r>
          </a:p>
          <a:p>
            <a:endParaRPr lang="nl-NL" sz="2400" b="0" dirty="0">
              <a:solidFill>
                <a:srgbClr val="D4D4D4"/>
              </a:solidFill>
              <a:effectLst/>
              <a:latin typeface="Consolas" panose="020B0609020204030204" pitchFamily="49" charset="0"/>
            </a:endParaRPr>
          </a:p>
          <a:p>
            <a:r>
              <a:rPr lang="nl-NL" sz="2400" b="0" dirty="0">
                <a:solidFill>
                  <a:srgbClr val="DCDCAA"/>
                </a:solidFill>
                <a:effectLst/>
                <a:latin typeface="Consolas" panose="020B0609020204030204" pitchFamily="49" charset="0"/>
              </a:rPr>
              <a:t>defineCustomElements</a:t>
            </a:r>
            <a:r>
              <a:rPr lang="nl-NL" sz="2400" b="0" dirty="0">
                <a:solidFill>
                  <a:srgbClr val="D4D4D4"/>
                </a:solidFill>
                <a:effectLst/>
                <a:latin typeface="Consolas" panose="020B0609020204030204" pitchFamily="49" charset="0"/>
              </a:rPr>
              <a:t>(</a:t>
            </a:r>
            <a:r>
              <a:rPr lang="nl-NL" sz="2400" b="0" dirty="0">
                <a:solidFill>
                  <a:srgbClr val="9CDCFE"/>
                </a:solidFill>
                <a:effectLst/>
                <a:latin typeface="Consolas" panose="020B0609020204030204" pitchFamily="49" charset="0"/>
              </a:rPr>
              <a:t>window</a:t>
            </a:r>
            <a:r>
              <a:rPr lang="nl-NL" sz="2400" b="0" dirty="0">
                <a:solidFill>
                  <a:srgbClr val="D4D4D4"/>
                </a:solidFill>
                <a:effectLst/>
                <a:latin typeface="Consolas" panose="020B0609020204030204" pitchFamily="49" charset="0"/>
              </a:rPr>
              <a:t>);</a:t>
            </a:r>
          </a:p>
          <a:p>
            <a:endParaRPr lang="nl-NL"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45436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3">
            <a:extLst>
              <a:ext uri="{FF2B5EF4-FFF2-40B4-BE49-F238E27FC236}">
                <a16:creationId xmlns:a16="http://schemas.microsoft.com/office/drawing/2014/main" id="{02040C53-ED37-4428-B080-CB8FB9D79065}"/>
              </a:ext>
            </a:extLst>
          </p:cNvPr>
          <p:cNvSpPr txBox="1">
            <a:spLocks/>
          </p:cNvSpPr>
          <p:nvPr/>
        </p:nvSpPr>
        <p:spPr>
          <a:xfrm>
            <a:off x="404813" y="4149080"/>
            <a:ext cx="11379201" cy="369332"/>
          </a:xfrm>
          <a:prstGeom prst="rect">
            <a:avLst/>
          </a:prstGeom>
          <a:ln>
            <a:noFill/>
          </a:ln>
        </p:spPr>
        <p:txBody>
          <a:bodyPr wrap="square">
            <a:sp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1800" dirty="0">
                <a:solidFill>
                  <a:schemeClr val="bg1"/>
                </a:solidFill>
                <a:latin typeface="Ubuntu" panose="020B0504030602030204" pitchFamily="34" charset="0"/>
              </a:rPr>
              <a:t>code</a:t>
            </a:r>
          </a:p>
        </p:txBody>
      </p:sp>
    </p:spTree>
    <p:extLst>
      <p:ext uri="{BB962C8B-B14F-4D97-AF65-F5344CB8AC3E}">
        <p14:creationId xmlns:p14="http://schemas.microsoft.com/office/powerpoint/2010/main" val="4134511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02-Vibrant Blue" descr="A picture containing light, dark&#10;&#10;Description automatically generated">
            <a:extLst>
              <a:ext uri="{FF2B5EF4-FFF2-40B4-BE49-F238E27FC236}">
                <a16:creationId xmlns:a16="http://schemas.microsoft.com/office/drawing/2014/main" id="{82321FBA-9126-4CE3-85AE-F46EBAC0B1F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87884" y="1008536"/>
            <a:ext cx="8816231" cy="4210732"/>
          </a:xfrm>
          <a:prstGeom prst="rect">
            <a:avLst/>
          </a:prstGeom>
        </p:spPr>
      </p:pic>
      <p:sp>
        <p:nvSpPr>
          <p:cNvPr id="12" name="Subtitle 11">
            <a:extLst>
              <a:ext uri="{FF2B5EF4-FFF2-40B4-BE49-F238E27FC236}">
                <a16:creationId xmlns:a16="http://schemas.microsoft.com/office/drawing/2014/main" id="{D6FB26B8-F14B-4E9A-8E4A-83A5389E8665}"/>
              </a:ext>
            </a:extLst>
          </p:cNvPr>
          <p:cNvSpPr>
            <a:spLocks noGrp="1"/>
          </p:cNvSpPr>
          <p:nvPr>
            <p:ph type="subTitle" idx="1"/>
          </p:nvPr>
        </p:nvSpPr>
        <p:spPr/>
        <p:txBody>
          <a:bodyPr/>
          <a:lstStyle/>
          <a:p>
            <a:r>
              <a:rPr lang="en-GB" dirty="0"/>
              <a:t>capgemini.com</a:t>
            </a:r>
          </a:p>
        </p:txBody>
      </p:sp>
      <p:sp>
        <p:nvSpPr>
          <p:cNvPr id="3" name="Text Placeholder 2">
            <a:extLst>
              <a:ext uri="{FF2B5EF4-FFF2-40B4-BE49-F238E27FC236}">
                <a16:creationId xmlns:a16="http://schemas.microsoft.com/office/drawing/2014/main" id="{F84584AC-DBBE-4B47-9A7E-7A7C2D8CF196}"/>
              </a:ext>
            </a:extLst>
          </p:cNvPr>
          <p:cNvSpPr>
            <a:spLocks noGrp="1"/>
          </p:cNvSpPr>
          <p:nvPr>
            <p:ph type="body" sz="quarter" idx="10"/>
          </p:nvPr>
        </p:nvSpPr>
        <p:spPr>
          <a:xfrm>
            <a:off x="1822449" y="306353"/>
            <a:ext cx="8547100" cy="3923824"/>
          </a:xfrm>
        </p:spPr>
        <p:txBody>
          <a:bodyPr/>
          <a:lstStyle/>
          <a:p>
            <a:pPr algn="ctr"/>
            <a:r>
              <a:rPr lang="en-GB" dirty="0"/>
              <a:t>Thank you</a:t>
            </a:r>
          </a:p>
        </p:txBody>
      </p:sp>
      <p:sp>
        <p:nvSpPr>
          <p:cNvPr id="5" name="Espace réservé du texte 8">
            <a:extLst>
              <a:ext uri="{FF2B5EF4-FFF2-40B4-BE49-F238E27FC236}">
                <a16:creationId xmlns:a16="http://schemas.microsoft.com/office/drawing/2014/main" id="{B0F33D45-3B8D-49D4-86A5-164DC001D542}"/>
              </a:ext>
            </a:extLst>
          </p:cNvPr>
          <p:cNvSpPr txBox="1">
            <a:spLocks/>
          </p:cNvSpPr>
          <p:nvPr/>
        </p:nvSpPr>
        <p:spPr>
          <a:xfrm>
            <a:off x="6063761" y="4485047"/>
            <a:ext cx="6616278" cy="2872807"/>
          </a:xfrm>
          <a:prstGeom prst="rect">
            <a:avLst/>
          </a:prstGeom>
        </p:spPr>
        <p:txBody>
          <a:bodyPr vert="horz" lIns="0" tIns="0" rIns="0" bIns="0" rtlCol="0" anchor="ctr" anchorCtr="0">
            <a:normAutofit/>
          </a:bodyPr>
          <a:lstStyle>
            <a:lvl1pPr marL="0" indent="0" algn="l" defTabSz="914400" rtl="0" eaLnBrk="1" latinLnBrk="0" hangingPunct="1">
              <a:lnSpc>
                <a:spcPct val="70000"/>
              </a:lnSpc>
              <a:spcBef>
                <a:spcPts val="0"/>
              </a:spcBef>
              <a:spcAft>
                <a:spcPts val="600"/>
              </a:spcAft>
              <a:buFontTx/>
              <a:buNone/>
              <a:defRPr sz="8000" b="1" kern="1200" cap="all" baseline="0">
                <a:solidFill>
                  <a:schemeClr val="bg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bg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bg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dirty="0" err="1"/>
              <a:t>Github</a:t>
            </a:r>
            <a:endParaRPr lang="en-GB" sz="2000" dirty="0"/>
          </a:p>
          <a:p>
            <a:pPr lvl="1"/>
            <a:r>
              <a:rPr lang="en-GB" dirty="0">
                <a:hlinkClick r:id="rId3"/>
              </a:rPr>
              <a:t>https://github.com/thordijk/bld-webcomponents</a:t>
            </a:r>
            <a:endParaRPr lang="en-GB" dirty="0"/>
          </a:p>
          <a:p>
            <a:pPr lvl="1"/>
            <a:r>
              <a:rPr lang="en-GB" dirty="0">
                <a:hlinkClick r:id="rId4"/>
              </a:rPr>
              <a:t>https://github.com/maartendek/bld-webcomponents</a:t>
            </a:r>
            <a:endParaRPr lang="en-GB" dirty="0"/>
          </a:p>
          <a:p>
            <a:endParaRPr lang="en-GB" dirty="0"/>
          </a:p>
          <a:p>
            <a:r>
              <a:rPr lang="en-GB" sz="2000" dirty="0"/>
              <a:t>NPM package</a:t>
            </a:r>
          </a:p>
          <a:p>
            <a:pPr lvl="1"/>
            <a:r>
              <a:rPr lang="en-GB" dirty="0">
                <a:hlinkClick r:id="rId5"/>
              </a:rPr>
              <a:t>https://www.npmjs.com/package/bld-wc-stencil</a:t>
            </a:r>
            <a:endParaRPr lang="en-GB" dirty="0"/>
          </a:p>
          <a:p>
            <a:pPr lvl="1"/>
            <a:endParaRPr lang="en-GB" dirty="0"/>
          </a:p>
          <a:p>
            <a:endParaRPr lang="en-GB" dirty="0"/>
          </a:p>
        </p:txBody>
      </p:sp>
    </p:spTree>
    <p:extLst>
      <p:ext uri="{BB962C8B-B14F-4D97-AF65-F5344CB8AC3E}">
        <p14:creationId xmlns:p14="http://schemas.microsoft.com/office/powerpoint/2010/main" val="14165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a:xfrm>
            <a:off x="404813" y="388188"/>
            <a:ext cx="10947772" cy="716711"/>
          </a:xfrm>
        </p:spPr>
        <p:txBody>
          <a:bodyPr/>
          <a:lstStyle/>
          <a:p>
            <a:r>
              <a:rPr lang="en-GB" dirty="0"/>
              <a:t>AGENDA</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p:txBody>
          <a:bodyPr>
            <a:normAutofit/>
          </a:bodyPr>
          <a:lstStyle/>
          <a:p>
            <a:r>
              <a:rPr lang="en-GB" dirty="0"/>
              <a:t>1. Using Frameworks to create Web Components</a:t>
            </a:r>
          </a:p>
          <a:p>
            <a:pPr lvl="1"/>
            <a:r>
              <a:rPr lang="en-GB" dirty="0"/>
              <a:t>LIT</a:t>
            </a:r>
          </a:p>
          <a:p>
            <a:pPr lvl="1"/>
            <a:r>
              <a:rPr lang="en-GB" dirty="0" err="1"/>
              <a:t>Stenciljs</a:t>
            </a:r>
            <a:endParaRPr lang="en-GB" dirty="0"/>
          </a:p>
          <a:p>
            <a:endParaRPr lang="en-GB" dirty="0"/>
          </a:p>
          <a:p>
            <a:r>
              <a:rPr lang="en-GB" dirty="0"/>
              <a:t>2. Implementing Web Components</a:t>
            </a:r>
          </a:p>
          <a:p>
            <a:pPr lvl="1"/>
            <a:r>
              <a:rPr lang="en-GB" dirty="0"/>
              <a:t>HTML &amp; </a:t>
            </a:r>
            <a:r>
              <a:rPr lang="en-GB" dirty="0" err="1"/>
              <a:t>Javascript</a:t>
            </a:r>
            <a:endParaRPr lang="en-GB" dirty="0"/>
          </a:p>
          <a:p>
            <a:pPr lvl="1"/>
            <a:r>
              <a:rPr lang="en-GB" dirty="0"/>
              <a:t>Angular</a:t>
            </a:r>
          </a:p>
          <a:p>
            <a:pPr lvl="1"/>
            <a:r>
              <a:rPr lang="en-GB" dirty="0"/>
              <a:t>React</a:t>
            </a:r>
          </a:p>
          <a:p>
            <a:pPr marL="0" lvl="1" indent="0">
              <a:buNone/>
            </a:pPr>
            <a:endParaRPr lang="en-GB" dirty="0"/>
          </a:p>
        </p:txBody>
      </p:sp>
    </p:spTree>
    <p:extLst>
      <p:ext uri="{BB962C8B-B14F-4D97-AF65-F5344CB8AC3E}">
        <p14:creationId xmlns:p14="http://schemas.microsoft.com/office/powerpoint/2010/main" val="1831704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96AC31C0-0EA4-4715-86E2-052D63B2D071}"/>
              </a:ext>
            </a:extLst>
          </p:cNvPr>
          <p:cNvSpPr>
            <a:spLocks noGrp="1"/>
          </p:cNvSpPr>
          <p:nvPr>
            <p:ph type="title"/>
          </p:nvPr>
        </p:nvSpPr>
        <p:spPr>
          <a:xfrm>
            <a:off x="404813" y="388188"/>
            <a:ext cx="10947772" cy="716711"/>
          </a:xfrm>
        </p:spPr>
        <p:txBody>
          <a:bodyPr/>
          <a:lstStyle/>
          <a:p>
            <a:r>
              <a:rPr lang="en-GB" dirty="0"/>
              <a:t>Shared files</a:t>
            </a:r>
          </a:p>
        </p:txBody>
      </p:sp>
      <p:sp>
        <p:nvSpPr>
          <p:cNvPr id="9" name="Espace réservé du texte 8">
            <a:extLst>
              <a:ext uri="{FF2B5EF4-FFF2-40B4-BE49-F238E27FC236}">
                <a16:creationId xmlns:a16="http://schemas.microsoft.com/office/drawing/2014/main" id="{62331484-B8FF-4E3E-BF36-A07F2A79E765}"/>
              </a:ext>
            </a:extLst>
          </p:cNvPr>
          <p:cNvSpPr>
            <a:spLocks noGrp="1"/>
          </p:cNvSpPr>
          <p:nvPr>
            <p:ph type="body" sz="quarter" idx="10"/>
          </p:nvPr>
        </p:nvSpPr>
        <p:spPr/>
        <p:txBody>
          <a:bodyPr/>
          <a:lstStyle/>
          <a:p>
            <a:r>
              <a:rPr lang="en-GB" dirty="0" err="1"/>
              <a:t>Github</a:t>
            </a:r>
            <a:endParaRPr lang="en-GB" dirty="0"/>
          </a:p>
          <a:p>
            <a:pPr lvl="1"/>
            <a:r>
              <a:rPr lang="en-GB" dirty="0">
                <a:hlinkClick r:id="rId2"/>
              </a:rPr>
              <a:t>https://github.com/thordijk/bld-webcomponents</a:t>
            </a:r>
            <a:endParaRPr lang="en-GB" dirty="0"/>
          </a:p>
          <a:p>
            <a:pPr lvl="1"/>
            <a:r>
              <a:rPr lang="en-GB" dirty="0">
                <a:hlinkClick r:id="rId3"/>
              </a:rPr>
              <a:t>https://github.com/maartendek/bld-webcomponents</a:t>
            </a:r>
            <a:endParaRPr lang="en-GB" dirty="0"/>
          </a:p>
          <a:p>
            <a:endParaRPr lang="en-GB" dirty="0"/>
          </a:p>
          <a:p>
            <a:r>
              <a:rPr lang="en-GB" dirty="0"/>
              <a:t>NPM package</a:t>
            </a:r>
          </a:p>
          <a:p>
            <a:pPr lvl="1"/>
            <a:r>
              <a:rPr lang="en-GB" dirty="0">
                <a:hlinkClick r:id="rId4"/>
              </a:rPr>
              <a:t>https://www.npmjs.com/package/bld-wc-stencil</a:t>
            </a:r>
            <a:endParaRPr lang="en-GB" dirty="0"/>
          </a:p>
          <a:p>
            <a:pPr lvl="1"/>
            <a:endParaRPr lang="en-GB" dirty="0"/>
          </a:p>
          <a:p>
            <a:endParaRPr lang="en-GB" dirty="0"/>
          </a:p>
        </p:txBody>
      </p:sp>
    </p:spTree>
    <p:extLst>
      <p:ext uri="{BB962C8B-B14F-4D97-AF65-F5344CB8AC3E}">
        <p14:creationId xmlns:p14="http://schemas.microsoft.com/office/powerpoint/2010/main" val="3549263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5E659B3-EA4B-405E-9FAE-00661F32418F}"/>
              </a:ext>
            </a:extLst>
          </p:cNvPr>
          <p:cNvSpPr>
            <a:spLocks noGrp="1"/>
          </p:cNvSpPr>
          <p:nvPr>
            <p:ph type="ctrTitle"/>
          </p:nvPr>
        </p:nvSpPr>
        <p:spPr/>
        <p:txBody>
          <a:bodyPr/>
          <a:lstStyle/>
          <a:p>
            <a:r>
              <a:rPr lang="en-GB" sz="3600" b="1" dirty="0"/>
              <a:t>WEB COMPONENT  FRAMEWORKS</a:t>
            </a:r>
          </a:p>
        </p:txBody>
      </p:sp>
      <p:sp>
        <p:nvSpPr>
          <p:cNvPr id="3" name="Text Placeholder 2">
            <a:extLst>
              <a:ext uri="{FF2B5EF4-FFF2-40B4-BE49-F238E27FC236}">
                <a16:creationId xmlns:a16="http://schemas.microsoft.com/office/drawing/2014/main" id="{E1F9D801-434D-4FD6-A38C-A6C187DD7E2B}"/>
              </a:ext>
            </a:extLst>
          </p:cNvPr>
          <p:cNvSpPr>
            <a:spLocks noGrp="1"/>
          </p:cNvSpPr>
          <p:nvPr>
            <p:ph type="body" sz="quarter" idx="10"/>
          </p:nvPr>
        </p:nvSpPr>
        <p:spPr/>
        <p:txBody>
          <a:bodyPr/>
          <a:lstStyle/>
          <a:p>
            <a:r>
              <a:rPr lang="en-GB" dirty="0"/>
              <a:t>4</a:t>
            </a:r>
          </a:p>
        </p:txBody>
      </p:sp>
    </p:spTree>
    <p:extLst>
      <p:ext uri="{BB962C8B-B14F-4D97-AF65-F5344CB8AC3E}">
        <p14:creationId xmlns:p14="http://schemas.microsoft.com/office/powerpoint/2010/main" val="115321812"/>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a:xfrm>
            <a:off x="404378" y="1762991"/>
            <a:ext cx="4562476" cy="2421466"/>
          </a:xfrm>
        </p:spPr>
        <p:txBody>
          <a:bodyPr/>
          <a:lstStyle/>
          <a:p>
            <a:r>
              <a:rPr lang="en-GB" sz="4400" b="1" dirty="0" err="1"/>
              <a:t>LitElements</a:t>
            </a:r>
            <a:br>
              <a:rPr lang="en-GB" sz="4400" b="1" dirty="0"/>
            </a:br>
            <a:br>
              <a:rPr lang="en-GB" sz="4400" b="1" dirty="0"/>
            </a:br>
            <a:r>
              <a:rPr lang="en-GB" sz="4400" b="1" dirty="0" err="1"/>
              <a:t>Stenciljs</a:t>
            </a:r>
            <a:endParaRPr lang="en-GB" sz="4400" dirty="0"/>
          </a:p>
        </p:txBody>
      </p:sp>
    </p:spTree>
    <p:extLst>
      <p:ext uri="{BB962C8B-B14F-4D97-AF65-F5344CB8AC3E}">
        <p14:creationId xmlns:p14="http://schemas.microsoft.com/office/powerpoint/2010/main" val="285599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sz="4400" b="1" dirty="0" err="1"/>
              <a:t>LitElements</a:t>
            </a:r>
            <a:endParaRPr lang="en-GB" sz="4400" dirty="0"/>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marL="342900" lvl="0" indent="-342900">
              <a:buFont typeface="Wingdings" panose="05000000000000000000" pitchFamily="2" charset="2"/>
              <a:buChar char="Ø"/>
            </a:pPr>
            <a:r>
              <a:rPr lang="en-GB" dirty="0" err="1">
                <a:hlinkClick r:id="rId2"/>
              </a:rPr>
              <a:t>lit.dev</a:t>
            </a:r>
            <a:endParaRPr lang="en-GB" dirty="0"/>
          </a:p>
          <a:p>
            <a:pPr marL="342900" lvl="0" indent="-342900">
              <a:buFont typeface="Wingdings" panose="05000000000000000000" pitchFamily="2" charset="2"/>
              <a:buChar char="Ø"/>
            </a:pPr>
            <a:r>
              <a:rPr lang="en-GB" dirty="0">
                <a:hlinkClick r:id="rId3"/>
              </a:rPr>
              <a:t>npmjs.com/package/lit</a:t>
            </a:r>
            <a:endParaRPr lang="en-GB" dirty="0"/>
          </a:p>
          <a:p>
            <a:pPr marL="342900" lvl="0" indent="-342900">
              <a:buFont typeface="Wingdings" panose="05000000000000000000" pitchFamily="2" charset="2"/>
              <a:buChar char="Ø"/>
            </a:pPr>
            <a:r>
              <a:rPr lang="en-GB" dirty="0">
                <a:hlinkClick r:id="rId4"/>
              </a:rPr>
              <a:t>open-wc.org/</a:t>
            </a:r>
            <a:endParaRPr lang="en-GB" dirty="0"/>
          </a:p>
        </p:txBody>
      </p:sp>
      <p:sp>
        <p:nvSpPr>
          <p:cNvPr id="4" name="Rectangle: Rounded Corners 3">
            <a:extLst>
              <a:ext uri="{FF2B5EF4-FFF2-40B4-BE49-F238E27FC236}">
                <a16:creationId xmlns:a16="http://schemas.microsoft.com/office/drawing/2014/main" id="{CA02B348-7683-4ED1-96D1-626BB4ECB661}"/>
              </a:ext>
            </a:extLst>
          </p:cNvPr>
          <p:cNvSpPr/>
          <p:nvPr/>
        </p:nvSpPr>
        <p:spPr>
          <a:xfrm>
            <a:off x="5410200" y="1219200"/>
            <a:ext cx="6477000" cy="4419600"/>
          </a:xfrm>
          <a:prstGeom prst="roundRect">
            <a:avLst/>
          </a:prstGeom>
          <a:solidFill>
            <a:schemeClr val="tx2">
              <a:lumMod val="75000"/>
              <a:lumOff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nl-NL" sz="2400" dirty="0">
                <a:solidFill>
                  <a:schemeClr val="bg1"/>
                </a:solidFill>
                <a:latin typeface="Courier New" panose="02070309020205020404" pitchFamily="49" charset="0"/>
                <a:ea typeface="Microsoft Himalaya" panose="01010100010101010101" pitchFamily="2" charset="0"/>
                <a:cs typeface="Courier New" panose="02070309020205020404" pitchFamily="49" charset="0"/>
              </a:rPr>
              <a:t>$ npm init @open-wc</a:t>
            </a:r>
          </a:p>
          <a:p>
            <a:endParaRPr lang="nl-NL" sz="2400" dirty="0">
              <a:solidFill>
                <a:schemeClr val="accent1">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45436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platzhalter 3">
            <a:extLst>
              <a:ext uri="{FF2B5EF4-FFF2-40B4-BE49-F238E27FC236}">
                <a16:creationId xmlns:a16="http://schemas.microsoft.com/office/drawing/2014/main" id="{02040C53-ED37-4428-B080-CB8FB9D79065}"/>
              </a:ext>
            </a:extLst>
          </p:cNvPr>
          <p:cNvSpPr txBox="1">
            <a:spLocks/>
          </p:cNvSpPr>
          <p:nvPr/>
        </p:nvSpPr>
        <p:spPr>
          <a:xfrm>
            <a:off x="404813" y="4149080"/>
            <a:ext cx="11379201" cy="369332"/>
          </a:xfrm>
          <a:prstGeom prst="rect">
            <a:avLst/>
          </a:prstGeom>
          <a:ln>
            <a:noFill/>
          </a:ln>
        </p:spPr>
        <p:txBody>
          <a:bodyPr wrap="square">
            <a:spAutoFit/>
          </a:bodyPr>
          <a:lstStyle>
            <a:lvl1pPr marL="0"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1pPr>
            <a:lvl2pPr marL="180975" indent="-180975" algn="l" defTabSz="914400" rtl="0" eaLnBrk="1" latinLnBrk="0" hangingPunct="1">
              <a:lnSpc>
                <a:spcPct val="100000"/>
              </a:lnSpc>
              <a:spcBef>
                <a:spcPts val="600"/>
              </a:spcBef>
              <a:buClr>
                <a:schemeClr val="tx1"/>
              </a:buClr>
              <a:buFont typeface="Wingdings" panose="05000000000000000000" pitchFamily="2" charset="2"/>
              <a:buChar char="§"/>
              <a:defRPr sz="1400" kern="1200">
                <a:solidFill>
                  <a:schemeClr val="tx1"/>
                </a:solidFill>
                <a:latin typeface="+mn-lt"/>
                <a:ea typeface="+mn-ea"/>
                <a:cs typeface="+mn-cs"/>
              </a:defRPr>
            </a:lvl2pPr>
            <a:lvl3pPr marL="360000" indent="-180000" algn="l" defTabSz="914400" rtl="0" eaLnBrk="1" latinLnBrk="0" hangingPunct="1">
              <a:lnSpc>
                <a:spcPct val="100000"/>
              </a:lnSpc>
              <a:spcBef>
                <a:spcPts val="600"/>
              </a:spcBef>
              <a:buClr>
                <a:schemeClr val="tx1"/>
              </a:buClr>
              <a:buFont typeface="Arial" panose="020B0604020202020204"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100000"/>
              </a:lnSpc>
              <a:spcBef>
                <a:spcPts val="600"/>
              </a:spcBef>
              <a:buClr>
                <a:schemeClr val="tx1"/>
              </a:buClr>
              <a:buFont typeface="Verdana" panose="020B0604030504040204" pitchFamily="34" charset="0"/>
              <a:buChar char="‒"/>
              <a:tabLst/>
              <a:defRPr sz="1200" kern="1200">
                <a:solidFill>
                  <a:schemeClr val="tx1"/>
                </a:solidFill>
                <a:latin typeface="+mn-lt"/>
                <a:ea typeface="+mn-ea"/>
                <a:cs typeface="+mn-cs"/>
              </a:defRPr>
            </a:lvl4pPr>
            <a:lvl5pPr marL="719138" indent="-180975" algn="l" defTabSz="914400" rtl="0" eaLnBrk="1" latinLnBrk="0" hangingPunct="1">
              <a:lnSpc>
                <a:spcPct val="100000"/>
              </a:lnSpc>
              <a:spcBef>
                <a:spcPts val="600"/>
              </a:spcBef>
              <a:buClr>
                <a:schemeClr val="tx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ctr"/>
            <a:r>
              <a:rPr lang="en-GB" sz="1800" dirty="0">
                <a:solidFill>
                  <a:schemeClr val="bg1"/>
                </a:solidFill>
                <a:latin typeface="Ubuntu" panose="020B0504030602030204" pitchFamily="34" charset="0"/>
              </a:rPr>
              <a:t>code</a:t>
            </a:r>
          </a:p>
        </p:txBody>
      </p:sp>
    </p:spTree>
    <p:extLst>
      <p:ext uri="{BB962C8B-B14F-4D97-AF65-F5344CB8AC3E}">
        <p14:creationId xmlns:p14="http://schemas.microsoft.com/office/powerpoint/2010/main" val="2163906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D05C1A0C-BF0D-4EF2-AC55-7BC3A6A4BC8D}"/>
              </a:ext>
            </a:extLst>
          </p:cNvPr>
          <p:cNvSpPr>
            <a:spLocks noGrp="1"/>
          </p:cNvSpPr>
          <p:nvPr>
            <p:ph type="title"/>
          </p:nvPr>
        </p:nvSpPr>
        <p:spPr/>
        <p:txBody>
          <a:bodyPr/>
          <a:lstStyle/>
          <a:p>
            <a:r>
              <a:rPr lang="en-GB" sz="4400" b="1" dirty="0" err="1"/>
              <a:t>stenciljs</a:t>
            </a:r>
            <a:endParaRPr lang="en-GB" sz="4400" dirty="0"/>
          </a:p>
        </p:txBody>
      </p:sp>
      <p:sp>
        <p:nvSpPr>
          <p:cNvPr id="16" name="Espace réservé du texte 15">
            <a:extLst>
              <a:ext uri="{FF2B5EF4-FFF2-40B4-BE49-F238E27FC236}">
                <a16:creationId xmlns:a16="http://schemas.microsoft.com/office/drawing/2014/main" id="{61F41917-DFCF-41A5-B77B-30BD2BE55868}"/>
              </a:ext>
            </a:extLst>
          </p:cNvPr>
          <p:cNvSpPr>
            <a:spLocks noGrp="1"/>
          </p:cNvSpPr>
          <p:nvPr>
            <p:ph type="body" sz="quarter" idx="12"/>
          </p:nvPr>
        </p:nvSpPr>
        <p:spPr/>
        <p:txBody>
          <a:bodyPr/>
          <a:lstStyle/>
          <a:p>
            <a:pPr lvl="0"/>
            <a:r>
              <a:rPr lang="en-GB" dirty="0"/>
              <a:t>&gt; </a:t>
            </a:r>
            <a:r>
              <a:rPr lang="en-GB" dirty="0">
                <a:hlinkClick r:id="rId2"/>
              </a:rPr>
              <a:t>https://stenciljs.com</a:t>
            </a:r>
            <a:endParaRPr lang="en-GB" dirty="0"/>
          </a:p>
        </p:txBody>
      </p:sp>
      <p:sp>
        <p:nvSpPr>
          <p:cNvPr id="4" name="Rectangle: Rounded Corners 3">
            <a:extLst>
              <a:ext uri="{FF2B5EF4-FFF2-40B4-BE49-F238E27FC236}">
                <a16:creationId xmlns:a16="http://schemas.microsoft.com/office/drawing/2014/main" id="{514D5268-EFC6-4657-AF3D-7556F8407E03}"/>
              </a:ext>
            </a:extLst>
          </p:cNvPr>
          <p:cNvSpPr/>
          <p:nvPr/>
        </p:nvSpPr>
        <p:spPr>
          <a:xfrm>
            <a:off x="5410200" y="1219200"/>
            <a:ext cx="6477000" cy="4419600"/>
          </a:xfrm>
          <a:prstGeom prst="roundRect">
            <a:avLst/>
          </a:prstGeom>
          <a:solidFill>
            <a:schemeClr val="tx2">
              <a:lumMod val="75000"/>
              <a:lumOff val="2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nl-NL" sz="2400" dirty="0">
                <a:solidFill>
                  <a:schemeClr val="bg1"/>
                </a:solidFill>
                <a:latin typeface="Courier New" panose="02070309020205020404" pitchFamily="49" charset="0"/>
                <a:ea typeface="Microsoft Himalaya" panose="01010100010101010101" pitchFamily="2" charset="0"/>
                <a:cs typeface="Courier New" panose="02070309020205020404" pitchFamily="49" charset="0"/>
              </a:rPr>
              <a:t>$ npm init stencil </a:t>
            </a:r>
            <a:endParaRPr lang="nl-NL" sz="2400" dirty="0">
              <a:solidFill>
                <a:schemeClr val="accent1">
                  <a:lumMod val="40000"/>
                  <a:lumOff val="6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6494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heme/theme1.xml><?xml version="1.0" encoding="utf-8"?>
<a:theme xmlns:a="http://schemas.openxmlformats.org/drawingml/2006/main" name="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ésentation11" id="{18B0FA0E-52BA-4F3F-B2FD-88B4C8061DF8}" vid="{6634CB38-2CA3-42B5-9F43-E11F89D9B245}"/>
    </a:ext>
  </a:extLst>
</a:theme>
</file>

<file path=ppt/theme/theme2.xml><?xml version="1.0" encoding="utf-8"?>
<a:theme xmlns:a="http://schemas.openxmlformats.org/drawingml/2006/main" name="Cover options_Section">
  <a:themeElements>
    <a:clrScheme name="Capgemini NEW">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1" id="{18B0FA0E-52BA-4F3F-B2FD-88B4C8061DF8}" vid="{B5884A08-8118-4F4B-BE23-42A2365375DD}"/>
    </a:ext>
  </a:extLst>
</a:theme>
</file>

<file path=ppt/theme/theme3.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F73C75429148E4EA3CBEC75B6A6D5EC" ma:contentTypeVersion="9" ma:contentTypeDescription="Create a new document." ma:contentTypeScope="" ma:versionID="529d4e1af4ad92ee0a1de3d9eb235711">
  <xsd:schema xmlns:xsd="http://www.w3.org/2001/XMLSchema" xmlns:xs="http://www.w3.org/2001/XMLSchema" xmlns:p="http://schemas.microsoft.com/office/2006/metadata/properties" xmlns:ns2="e8950e95-b44f-4331-9f36-a5b13b6596cf" targetNamespace="http://schemas.microsoft.com/office/2006/metadata/properties" ma:root="true" ma:fieldsID="1113dbce6c7db5b5465ab3bdb014b019" ns2:_="">
    <xsd:import namespace="e8950e95-b44f-4331-9f36-a5b13b6596c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8950e95-b44f-4331-9f36-a5b13b6596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29BFE5-7D65-4201-A003-943A3FC3FD3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8950e95-b44f-4331-9f36-a5b13b6596c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65F6DA-EDFD-4C3F-B2EB-EDE359E124E2}">
  <ds:schemaRefs>
    <ds:schemaRef ds:uri="bd661d4c-a817-4f27-b896-8d7a0239d9a2"/>
    <ds:schemaRef ds:uri="http://purl.org/dc/terms/"/>
    <ds:schemaRef ds:uri="http://schemas.microsoft.com/office/2006/metadata/propertie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6e365201-3e16-4171-91fb-c71d19607f70"/>
    <ds:schemaRef ds:uri="http://www.w3.org/XML/1998/namespace"/>
    <ds:schemaRef ds:uri="http://purl.org/dc/dcmitype/"/>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09-096.21 .BLD() Tech Talk  9 November</Template>
  <TotalTime>24494</TotalTime>
  <Words>363</Words>
  <Application>Microsoft Office PowerPoint</Application>
  <PresentationFormat>Widescreen</PresentationFormat>
  <Paragraphs>94</Paragraphs>
  <Slides>22</Slides>
  <Notes>0</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2" baseType="lpstr">
      <vt:lpstr>Wingdings</vt:lpstr>
      <vt:lpstr>Ubuntu Light</vt:lpstr>
      <vt:lpstr>Ubuntu</vt:lpstr>
      <vt:lpstr>Courier New</vt:lpstr>
      <vt:lpstr>Arial</vt:lpstr>
      <vt:lpstr>Consolas</vt:lpstr>
      <vt:lpstr>Ubuntu Medium</vt:lpstr>
      <vt:lpstr>Capgemini Master 2021</vt:lpstr>
      <vt:lpstr>Cover options_Section</vt:lpstr>
      <vt:lpstr>think-cell Slide</vt:lpstr>
      <vt:lpstr>IN AND OUTS OF  Web components</vt:lpstr>
      <vt:lpstr>PowerPoint Presentation</vt:lpstr>
      <vt:lpstr>AGENDA</vt:lpstr>
      <vt:lpstr>Shared files</vt:lpstr>
      <vt:lpstr>WEB COMPONENT  FRAMEWORKS</vt:lpstr>
      <vt:lpstr>LitElements  Stenciljs</vt:lpstr>
      <vt:lpstr>LitElements</vt:lpstr>
      <vt:lpstr>PowerPoint Presentation</vt:lpstr>
      <vt:lpstr>stenciljs</vt:lpstr>
      <vt:lpstr>PowerPoint Presentation</vt:lpstr>
      <vt:lpstr>Implementing WEB COMPONENTS</vt:lpstr>
      <vt:lpstr>Basic html &amp; js  react  angular</vt:lpstr>
      <vt:lpstr>Basic html &amp; js</vt:lpstr>
      <vt:lpstr>Stenciljs</vt:lpstr>
      <vt:lpstr>Wait? Package?</vt:lpstr>
      <vt:lpstr>react</vt:lpstr>
      <vt:lpstr>react</vt:lpstr>
      <vt:lpstr>PowerPoint Presentation</vt:lpstr>
      <vt:lpstr>angular</vt:lpstr>
      <vt:lpstr>angular</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09-096.21b .BLD()  Tech Talks</dc:title>
  <dc:subject>Capgemini template</dc:subject>
  <dc:creator>Roychowdhury, Runa</dc:creator>
  <cp:lastModifiedBy>Dekker, Maarten</cp:lastModifiedBy>
  <cp:revision>9</cp:revision>
  <dcterms:created xsi:type="dcterms:W3CDTF">2021-10-18T11:37:09Z</dcterms:created>
  <dcterms:modified xsi:type="dcterms:W3CDTF">2022-04-12T07:08:08Z</dcterms:modified>
  <cp:category>Company Confidential</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0x010100DF73C75429148E4EA3CBEC75B6A6D5EC</vt:lpwstr>
  </property>
</Properties>
</file>